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comments/modernComment_103_2A22B57A.xml" ContentType="application/vnd.ms-powerpoint.comments+xml"/>
  <Override PartName="/ppt/comments/modernComment_107_650987F.xml" ContentType="application/vnd.ms-powerpoint.comments+xml"/>
  <Override PartName="/ppt/notesSlides/notesSlide1.xml" ContentType="application/vnd.openxmlformats-officedocument.presentationml.notesSlide+xml"/>
  <Override PartName="/ppt/comments/modernComment_13F7_4BC28CAF.xml" ContentType="application/vnd.ms-powerpoint.comments+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5113" r:id="rId3"/>
    <p:sldId id="257" r:id="rId4"/>
    <p:sldId id="260" r:id="rId5"/>
    <p:sldId id="5110" r:id="rId6"/>
    <p:sldId id="259" r:id="rId7"/>
    <p:sldId id="263" r:id="rId8"/>
    <p:sldId id="5114" r:id="rId9"/>
    <p:sldId id="5119" r:id="rId10"/>
    <p:sldId id="261" r:id="rId11"/>
    <p:sldId id="5117" r:id="rId12"/>
    <p:sldId id="5115" r:id="rId13"/>
    <p:sldId id="5120" r:id="rId14"/>
    <p:sldId id="5116" r:id="rId15"/>
    <p:sldId id="5121" r:id="rId16"/>
    <p:sldId id="5111" r:id="rId17"/>
    <p:sldId id="262" r:id="rId18"/>
    <p:sldId id="5112" r:id="rId19"/>
    <p:sldId id="5109" r:id="rId20"/>
  </p:sldIdLst>
  <p:sldSz cx="12192000" cy="6858000"/>
  <p:notesSz cx="6858000" cy="9144000"/>
  <p:defaultTextStyle>
    <a:defPPr>
      <a:defRPr lang="uk-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B73C66-D467-DDD5-20A3-7EB09C5DCE24}" name="Jill A. Cook" initials="JC" userId="S::jcook@m-m.net::daf29641-f60d-4795-8693-da5eda1e2ff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2" autoAdjust="0"/>
    <p:restoredTop sz="94660" autoAdjust="0"/>
  </p:normalViewPr>
  <p:slideViewPr>
    <p:cSldViewPr snapToGrid="0">
      <p:cViewPr varScale="1">
        <p:scale>
          <a:sx n="90" d="100"/>
          <a:sy n="90" d="100"/>
        </p:scale>
        <p:origin x="398" y="5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modernComment_103_2A22B57A.xml><?xml version="1.0" encoding="utf-8"?>
<p188:cmLst xmlns:a="http://schemas.openxmlformats.org/drawingml/2006/main" xmlns:r="http://schemas.openxmlformats.org/officeDocument/2006/relationships" xmlns:p188="http://schemas.microsoft.com/office/powerpoint/2018/8/main">
  <p188:cm id="{6A8C43C9-FC5E-4C79-ACFB-2FE7E579A43B}" authorId="{92B73C66-D467-DDD5-20A3-7EB09C5DCE24}" created="2026-01-03T20:42:37.199">
    <ac:deMkLst xmlns:ac="http://schemas.microsoft.com/office/drawing/2013/main/command">
      <pc:docMk xmlns:pc="http://schemas.microsoft.com/office/powerpoint/2013/main/command"/>
      <pc:sldMk xmlns:pc="http://schemas.microsoft.com/office/powerpoint/2013/main/command" cId="706917754" sldId="259"/>
      <ac:picMk id="3" creationId="{38B3BFE6-4D13-11DE-54AD-1BED0AE591A5}"/>
    </ac:deMkLst>
    <p188:txBody>
      <a:bodyPr/>
      <a:lstStyle/>
      <a:p>
        <a:r>
          <a:rPr lang="en-US"/>
          <a:t>Could we add a link here to a map they can zoom in on more?</a:t>
        </a:r>
      </a:p>
    </p188:txBody>
  </p188:cm>
</p188:cmLst>
</file>

<file path=ppt/comments/modernComment_107_650987F.xml><?xml version="1.0" encoding="utf-8"?>
<p188:cmLst xmlns:a="http://schemas.openxmlformats.org/drawingml/2006/main" xmlns:r="http://schemas.openxmlformats.org/officeDocument/2006/relationships" xmlns:p188="http://schemas.microsoft.com/office/powerpoint/2018/8/main">
  <p188:cm id="{7BB2E9FB-D0BB-4436-A606-088B2111D231}" authorId="{92B73C66-D467-DDD5-20A3-7EB09C5DCE24}" created="2026-01-03T20:42:53.907">
    <pc:sldMkLst xmlns:pc="http://schemas.microsoft.com/office/powerpoint/2013/main/command">
      <pc:docMk/>
      <pc:sldMk cId="105945215" sldId="263"/>
    </pc:sldMkLst>
    <p188:txBody>
      <a:bodyPr/>
      <a:lstStyle/>
      <a:p>
        <a:r>
          <a:rPr lang="en-US"/>
          <a:t>Could we add a link here to a map they can zoom in on more?</a:t>
        </a:r>
      </a:p>
    </p188:txBody>
  </p188:cm>
</p188:cmLst>
</file>

<file path=ppt/comments/modernComment_13F7_4BC28CAF.xml><?xml version="1.0" encoding="utf-8"?>
<p188:cmLst xmlns:a="http://schemas.openxmlformats.org/drawingml/2006/main" xmlns:r="http://schemas.openxmlformats.org/officeDocument/2006/relationships" xmlns:p188="http://schemas.microsoft.com/office/powerpoint/2018/8/main">
  <p188:cm id="{1AD19278-5D3E-47AB-996C-5C58B04CB0C0}" authorId="{92B73C66-D467-DDD5-20A3-7EB09C5DCE24}" created="2026-01-03T20:49:16.295">
    <ac:txMkLst xmlns:ac="http://schemas.microsoft.com/office/drawing/2013/main/command">
      <pc:docMk xmlns:pc="http://schemas.microsoft.com/office/powerpoint/2013/main/command"/>
      <pc:sldMk xmlns:pc="http://schemas.microsoft.com/office/powerpoint/2013/main/command" cId="1271041199" sldId="5111"/>
      <ac:spMk id="2" creationId="{6170264F-3B6B-6410-FD64-8658F5EA7788}"/>
      <ac:txMk cp="160" len="50">
        <ac:context len="299" hash="3643171316"/>
      </ac:txMk>
    </ac:txMkLst>
    <p188:pos x="9181756" y="2568558"/>
    <p188:txBody>
      <a:bodyPr/>
      <a:lstStyle/>
      <a:p>
        <a:r>
          <a:rPr lang="en-US"/>
          <a:t>I added this requirement. This is very important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A18609-DEF1-4A9E-AD8D-D0D797010798}" type="datetimeFigureOut">
              <a:rPr lang="en-US" smtClean="0"/>
              <a:t>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B6EBC9-8BE9-437C-82B3-A19F5E70C8A9}" type="slidenum">
              <a:rPr lang="en-US" smtClean="0"/>
              <a:t>‹#›</a:t>
            </a:fld>
            <a:endParaRPr lang="en-US"/>
          </a:p>
        </p:txBody>
      </p:sp>
    </p:spTree>
    <p:extLst>
      <p:ext uri="{BB962C8B-B14F-4D97-AF65-F5344CB8AC3E}">
        <p14:creationId xmlns:p14="http://schemas.microsoft.com/office/powerpoint/2010/main" val="4057625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B6EBC9-8BE9-437C-82B3-A19F5E70C8A9}" type="slidenum">
              <a:rPr lang="en-US" smtClean="0"/>
              <a:t>10</a:t>
            </a:fld>
            <a:endParaRPr lang="en-US"/>
          </a:p>
        </p:txBody>
      </p:sp>
    </p:spTree>
    <p:extLst>
      <p:ext uri="{BB962C8B-B14F-4D97-AF65-F5344CB8AC3E}">
        <p14:creationId xmlns:p14="http://schemas.microsoft.com/office/powerpoint/2010/main" val="4262084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65C53-17E7-D9C1-CE05-2F3E324E79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77821-7925-1AE5-5A85-CC3ECE0E56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B6189B-39D6-0F70-DCBE-50A224319D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A0D8AE-56C7-6A61-2AFD-4A17FEAE76AB}"/>
              </a:ext>
            </a:extLst>
          </p:cNvPr>
          <p:cNvSpPr>
            <a:spLocks noGrp="1"/>
          </p:cNvSpPr>
          <p:nvPr>
            <p:ph type="sldNum" sz="quarter" idx="5"/>
          </p:nvPr>
        </p:nvSpPr>
        <p:spPr/>
        <p:txBody>
          <a:bodyPr/>
          <a:lstStyle/>
          <a:p>
            <a:fld id="{BD9C3A12-1E0F-412B-B376-8089A55D946C}" type="slidenum">
              <a:rPr lang="uk-UA" smtClean="0"/>
              <a:pPr/>
              <a:t>19</a:t>
            </a:fld>
            <a:endParaRPr lang="uk-UA"/>
          </a:p>
        </p:txBody>
      </p:sp>
    </p:spTree>
    <p:extLst>
      <p:ext uri="{BB962C8B-B14F-4D97-AF65-F5344CB8AC3E}">
        <p14:creationId xmlns:p14="http://schemas.microsoft.com/office/powerpoint/2010/main" val="3423863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2.sv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0.jpeg"/><Relationship Id="rId11" Type="http://schemas.microsoft.com/office/2007/relationships/hdphoto" Target="../media/hdphoto2.wdp"/><Relationship Id="rId5" Type="http://schemas.openxmlformats.org/officeDocument/2006/relationships/image" Target="../media/image9.jpeg"/><Relationship Id="rId10" Type="http://schemas.openxmlformats.org/officeDocument/2006/relationships/image" Target="../media/image13.png"/><Relationship Id="rId4" Type="http://schemas.openxmlformats.org/officeDocument/2006/relationships/image" Target="../media/image8.jpeg"/><Relationship Id="rId9" Type="http://schemas.openxmlformats.org/officeDocument/2006/relationships/image" Target="../media/image12.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55_01 - BLANK">
    <p:bg>
      <p:bgPr>
        <a:solidFill>
          <a:schemeClr val="accent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B9C4F3-E5A8-4BBF-B06A-DCB6B3EB0341}"/>
              </a:ext>
            </a:extLst>
          </p:cNvPr>
          <p:cNvSpPr txBox="1"/>
          <p:nvPr/>
        </p:nvSpPr>
        <p:spPr>
          <a:xfrm>
            <a:off x="2336800" y="3028891"/>
            <a:ext cx="7518400" cy="830997"/>
          </a:xfrm>
          <a:prstGeom prst="rect">
            <a:avLst/>
          </a:prstGeom>
          <a:noFill/>
        </p:spPr>
        <p:txBody>
          <a:bodyPr wrap="square" rtlCol="0">
            <a:spAutoFit/>
          </a:bodyPr>
          <a:lstStyle/>
          <a:p>
            <a:pPr algn="ctr"/>
            <a:r>
              <a:rPr lang="en-US" sz="4800" dirty="0">
                <a:solidFill>
                  <a:schemeClr val="bg1"/>
                </a:solidFill>
                <a:latin typeface="+mj-lt"/>
              </a:rPr>
              <a:t>GENERAL LAYOUTS</a:t>
            </a:r>
          </a:p>
        </p:txBody>
      </p:sp>
      <p:sp>
        <p:nvSpPr>
          <p:cNvPr id="3" name="Rectangle 2">
            <a:extLst>
              <a:ext uri="{FF2B5EF4-FFF2-40B4-BE49-F238E27FC236}">
                <a16:creationId xmlns:a16="http://schemas.microsoft.com/office/drawing/2014/main" id="{30D3BF31-1E0F-6441-A063-696B8FFEF4DF}"/>
              </a:ext>
            </a:extLst>
          </p:cNvPr>
          <p:cNvSpPr/>
          <p:nvPr/>
        </p:nvSpPr>
        <p:spPr>
          <a:xfrm>
            <a:off x="11582400" y="0"/>
            <a:ext cx="609600" cy="627888"/>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en-UA" sz="1867">
              <a:solidFill>
                <a:schemeClr val="tx1"/>
              </a:solidFill>
            </a:endParaRPr>
          </a:p>
        </p:txBody>
      </p:sp>
    </p:spTree>
    <p:extLst>
      <p:ext uri="{BB962C8B-B14F-4D97-AF65-F5344CB8AC3E}">
        <p14:creationId xmlns:p14="http://schemas.microsoft.com/office/powerpoint/2010/main" val="157023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D320D-7DD1-EC05-7B99-285C4E3E8E6D}"/>
              </a:ext>
            </a:extLst>
          </p:cNvPr>
          <p:cNvSpPr>
            <a:spLocks noGrp="1"/>
          </p:cNvSpPr>
          <p:nvPr>
            <p:ph type="title"/>
          </p:nvPr>
        </p:nvSpPr>
        <p:spPr>
          <a:xfrm>
            <a:off x="0" y="1162050"/>
            <a:ext cx="12192000" cy="631825"/>
          </a:xfrm>
          <a:prstGeom prst="rect">
            <a:avLst/>
          </a:prstGeom>
        </p:spPr>
        <p:txBody>
          <a:bodyPr/>
          <a:lstStyle>
            <a:lvl1pPr algn="ctr">
              <a:defRPr sz="4000"/>
            </a:lvl1pPr>
          </a:lstStyle>
          <a:p>
            <a:r>
              <a:rPr lang="en-US"/>
              <a:t>Click to edit Master title style</a:t>
            </a:r>
            <a:endParaRPr lang="en-US" dirty="0"/>
          </a:p>
        </p:txBody>
      </p:sp>
      <p:sp>
        <p:nvSpPr>
          <p:cNvPr id="11" name="Rectangle 10">
            <a:extLst>
              <a:ext uri="{FF2B5EF4-FFF2-40B4-BE49-F238E27FC236}">
                <a16:creationId xmlns:a16="http://schemas.microsoft.com/office/drawing/2014/main" id="{0D9496DB-BB97-63C9-83F9-FB80834021E1}"/>
              </a:ext>
            </a:extLst>
          </p:cNvPr>
          <p:cNvSpPr/>
          <p:nvPr/>
        </p:nvSpPr>
        <p:spPr>
          <a:xfrm>
            <a:off x="3450154" y="3244202"/>
            <a:ext cx="8760896" cy="2834640"/>
          </a:xfrm>
          <a:prstGeom prst="rect">
            <a:avLst/>
          </a:prstGeom>
          <a:gradFill flip="none" rotWithShape="1">
            <a:gsLst>
              <a:gs pos="0">
                <a:schemeClr val="accent1">
                  <a:lumMod val="84000"/>
                </a:schemeClr>
              </a:gs>
              <a:gs pos="44000">
                <a:schemeClr val="accent1">
                  <a:lumMod val="97000"/>
                  <a:lumOff val="3000"/>
                </a:schemeClr>
              </a:gs>
              <a:gs pos="100000">
                <a:schemeClr val="accent3"/>
              </a:gs>
            </a:gsLst>
            <a:lin ang="0" scaled="1"/>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cxnSp>
        <p:nvCxnSpPr>
          <p:cNvPr id="7" name="Straight Connector 6">
            <a:extLst>
              <a:ext uri="{FF2B5EF4-FFF2-40B4-BE49-F238E27FC236}">
                <a16:creationId xmlns:a16="http://schemas.microsoft.com/office/drawing/2014/main" id="{F4635A60-4566-203E-6B2D-1024042781D3}"/>
              </a:ext>
            </a:extLst>
          </p:cNvPr>
          <p:cNvCxnSpPr>
            <a:cxnSpLocks/>
          </p:cNvCxnSpPr>
          <p:nvPr/>
        </p:nvCxnSpPr>
        <p:spPr>
          <a:xfrm>
            <a:off x="3431105" y="3253729"/>
            <a:ext cx="0" cy="2807179"/>
          </a:xfrm>
          <a:prstGeom prst="line">
            <a:avLst/>
          </a:prstGeom>
          <a:ln w="25400" cap="sq">
            <a:solidFill>
              <a:schemeClr val="accent2"/>
            </a:solidFill>
            <a:bevel/>
            <a:headEnd type="none"/>
            <a:tailEnd type="none"/>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C4E297C4-483E-56FC-1C7D-652E3D5D9753}"/>
              </a:ext>
            </a:extLst>
          </p:cNvPr>
          <p:cNvSpPr>
            <a:spLocks noGrp="1"/>
          </p:cNvSpPr>
          <p:nvPr>
            <p:ph type="body" sz="quarter" idx="10" hasCustomPrompt="1"/>
          </p:nvPr>
        </p:nvSpPr>
        <p:spPr>
          <a:xfrm>
            <a:off x="0" y="2076251"/>
            <a:ext cx="12192000" cy="560387"/>
          </a:xfrm>
          <a:prstGeom prst="rect">
            <a:avLst/>
          </a:prstGeom>
        </p:spPr>
        <p:txBody>
          <a:bodyPr/>
          <a:lstStyle>
            <a:lvl3pPr marL="57150" indent="0" algn="ctr">
              <a:buNone/>
              <a:tabLst/>
              <a:defRPr sz="1800" b="1" spc="300" baseline="0">
                <a:solidFill>
                  <a:schemeClr val="bg1">
                    <a:lumMod val="50000"/>
                  </a:schemeClr>
                </a:solidFill>
              </a:defRPr>
            </a:lvl3pPr>
            <a:lvl4pPr marL="57150" indent="0">
              <a:buNone/>
              <a:tabLst/>
              <a:defRPr/>
            </a:lvl4pPr>
            <a:lvl5pPr marL="57150" indent="0">
              <a:buNone/>
              <a:tabLst/>
              <a:defRPr/>
            </a:lvl5pPr>
          </a:lstStyle>
          <a:p>
            <a:pPr lvl="2"/>
            <a:r>
              <a:rPr lang="en-US" dirty="0" err="1"/>
              <a:t>Subheader</a:t>
            </a:r>
            <a:r>
              <a:rPr lang="en-US" dirty="0"/>
              <a:t> or phrase</a:t>
            </a:r>
          </a:p>
        </p:txBody>
      </p:sp>
      <p:sp>
        <p:nvSpPr>
          <p:cNvPr id="12" name="Text Placeholder 12">
            <a:extLst>
              <a:ext uri="{FF2B5EF4-FFF2-40B4-BE49-F238E27FC236}">
                <a16:creationId xmlns:a16="http://schemas.microsoft.com/office/drawing/2014/main" id="{47303B11-34B6-053C-7B5E-A757D211A211}"/>
              </a:ext>
            </a:extLst>
          </p:cNvPr>
          <p:cNvSpPr>
            <a:spLocks noGrp="1"/>
          </p:cNvSpPr>
          <p:nvPr>
            <p:ph type="body" sz="quarter" idx="13" hasCustomPrompt="1"/>
          </p:nvPr>
        </p:nvSpPr>
        <p:spPr>
          <a:xfrm>
            <a:off x="3843026" y="3429000"/>
            <a:ext cx="8034649" cy="2447925"/>
          </a:xfrm>
          <a:prstGeom prst="rect">
            <a:avLst/>
          </a:prstGeom>
        </p:spPr>
        <p:txBody>
          <a:bodyPr anchor="ctr"/>
          <a:lstStyle>
            <a:lvl1pPr marL="0" indent="0">
              <a:buNone/>
              <a:defRPr>
                <a:solidFill>
                  <a:schemeClr val="bg1"/>
                </a:solidFill>
              </a:defRPr>
            </a:lvl1pPr>
            <a:lvl2pPr marL="0" indent="0">
              <a:buNone/>
              <a:defRPr sz="2000" b="1">
                <a:solidFill>
                  <a:schemeClr val="bg1"/>
                </a:solidFill>
              </a:defRPr>
            </a:lvl2pPr>
            <a:lvl3pPr marL="0" indent="0">
              <a:spcBef>
                <a:spcPts val="1200"/>
              </a:spcBef>
              <a:buNone/>
              <a:defRPr>
                <a:solidFill>
                  <a:schemeClr val="bg1"/>
                </a:solidFill>
              </a:defRPr>
            </a:lvl3pPr>
            <a:lvl4pPr marL="0" indent="0">
              <a:buNone/>
              <a:defRPr>
                <a:solidFill>
                  <a:schemeClr val="bg1"/>
                </a:solidFill>
              </a:defRPr>
            </a:lvl4pPr>
            <a:lvl5pPr marL="0" indent="0">
              <a:buNone/>
              <a:defRPr>
                <a:solidFill>
                  <a:schemeClr val="bg1"/>
                </a:solidFill>
              </a:defRPr>
            </a:lvl5pPr>
          </a:lstStyle>
          <a:p>
            <a:pPr lvl="2"/>
            <a:r>
              <a:rPr lang="en-US" dirty="0"/>
              <a:t>Talk more about your subject here.</a:t>
            </a:r>
          </a:p>
        </p:txBody>
      </p:sp>
      <p:sp>
        <p:nvSpPr>
          <p:cNvPr id="14" name="Text Placeholder 13">
            <a:extLst>
              <a:ext uri="{FF2B5EF4-FFF2-40B4-BE49-F238E27FC236}">
                <a16:creationId xmlns:a16="http://schemas.microsoft.com/office/drawing/2014/main" id="{EFB44495-B369-C07C-D5A2-BE0F2FC1881E}"/>
              </a:ext>
            </a:extLst>
          </p:cNvPr>
          <p:cNvSpPr>
            <a:spLocks noGrp="1"/>
          </p:cNvSpPr>
          <p:nvPr>
            <p:ph type="body" sz="quarter" idx="14" hasCustomPrompt="1"/>
          </p:nvPr>
        </p:nvSpPr>
        <p:spPr>
          <a:xfrm>
            <a:off x="595001" y="3429000"/>
            <a:ext cx="2143125" cy="2447925"/>
          </a:xfrm>
          <a:prstGeom prst="rect">
            <a:avLst/>
          </a:prstGeom>
        </p:spPr>
        <p:txBody>
          <a:bodyPr anchor="ctr"/>
          <a:lstStyle>
            <a:lvl1pPr marL="0" indent="0">
              <a:buNone/>
              <a:defRPr b="1"/>
            </a:lvl1pPr>
          </a:lstStyle>
          <a:p>
            <a:pPr lvl="0"/>
            <a:r>
              <a:rPr lang="en-US" dirty="0"/>
              <a:t>This is another Lead-in Header</a:t>
            </a:r>
          </a:p>
        </p:txBody>
      </p:sp>
    </p:spTree>
    <p:extLst>
      <p:ext uri="{BB962C8B-B14F-4D97-AF65-F5344CB8AC3E}">
        <p14:creationId xmlns:p14="http://schemas.microsoft.com/office/powerpoint/2010/main" val="3706900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DEFAULT-02">
    <p:spTree>
      <p:nvGrpSpPr>
        <p:cNvPr id="1" name=""/>
        <p:cNvGrpSpPr/>
        <p:nvPr/>
      </p:nvGrpSpPr>
      <p:grpSpPr>
        <a:xfrm>
          <a:off x="0" y="0"/>
          <a:ext cx="0" cy="0"/>
          <a:chOff x="0" y="0"/>
          <a:chExt cx="0" cy="0"/>
        </a:xfrm>
      </p:grpSpPr>
      <p:sp>
        <p:nvSpPr>
          <p:cNvPr id="5" name="Picture Placeholder 20">
            <a:extLst>
              <a:ext uri="{FF2B5EF4-FFF2-40B4-BE49-F238E27FC236}">
                <a16:creationId xmlns:a16="http://schemas.microsoft.com/office/drawing/2014/main" id="{FE8790A4-F736-D4BB-8C72-2514B287B22C}"/>
              </a:ext>
            </a:extLst>
          </p:cNvPr>
          <p:cNvSpPr>
            <a:spLocks noGrp="1"/>
          </p:cNvSpPr>
          <p:nvPr>
            <p:ph type="pic" idx="11" hasCustomPrompt="1"/>
          </p:nvPr>
        </p:nvSpPr>
        <p:spPr>
          <a:xfrm>
            <a:off x="7795556" y="3622602"/>
            <a:ext cx="2550621" cy="2550621"/>
          </a:xfrm>
          <a:custGeom>
            <a:avLst/>
            <a:gdLst>
              <a:gd name="connsiteX0" fmla="*/ 1550270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10 h 3100540"/>
              <a:gd name="connsiteX5" fmla="*/ 1422726 w 3100540"/>
              <a:gd name="connsiteY5" fmla="*/ 3047710 h 3100540"/>
              <a:gd name="connsiteX6" fmla="*/ 52831 w 3100540"/>
              <a:gd name="connsiteY6" fmla="*/ 1677815 h 3100540"/>
              <a:gd name="connsiteX7" fmla="*/ 52831 w 3100540"/>
              <a:gd name="connsiteY7" fmla="*/ 1422724 h 3100540"/>
              <a:gd name="connsiteX8" fmla="*/ 1422724 w 3100540"/>
              <a:gd name="connsiteY8" fmla="*/ 52831 h 3100540"/>
              <a:gd name="connsiteX9" fmla="*/ 1550270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70" y="0"/>
                </a:moveTo>
                <a:cubicBezTo>
                  <a:pt x="1596432" y="0"/>
                  <a:pt x="1642594" y="17610"/>
                  <a:pt x="1677815" y="52831"/>
                </a:cubicBezTo>
                <a:lnTo>
                  <a:pt x="3047709" y="1422726"/>
                </a:lnTo>
                <a:cubicBezTo>
                  <a:pt x="3118151" y="1493167"/>
                  <a:pt x="3118151" y="1607375"/>
                  <a:pt x="3047709" y="1677816"/>
                </a:cubicBezTo>
                <a:lnTo>
                  <a:pt x="1677816" y="3047710"/>
                </a:lnTo>
                <a:cubicBezTo>
                  <a:pt x="1607375" y="3118151"/>
                  <a:pt x="1493167" y="3118151"/>
                  <a:pt x="1422726" y="3047710"/>
                </a:cubicBezTo>
                <a:lnTo>
                  <a:pt x="52831" y="1677815"/>
                </a:lnTo>
                <a:cubicBezTo>
                  <a:pt x="-17610" y="1607373"/>
                  <a:pt x="-17610" y="1493166"/>
                  <a:pt x="52831" y="1422724"/>
                </a:cubicBezTo>
                <a:lnTo>
                  <a:pt x="1422724" y="52831"/>
                </a:lnTo>
                <a:cubicBezTo>
                  <a:pt x="1457945" y="17610"/>
                  <a:pt x="1504107" y="0"/>
                  <a:pt x="1550270" y="0"/>
                </a:cubicBezTo>
                <a:close/>
              </a:path>
            </a:pathLst>
          </a:custGeom>
          <a:solidFill>
            <a:schemeClr val="bg1">
              <a:lumMod val="95000"/>
            </a:schemeClr>
          </a:solidFill>
          <a:ln w="50800">
            <a:noFill/>
          </a:ln>
        </p:spPr>
        <p:txBody>
          <a:bodyPr wrap="square" anchor="ctr">
            <a:noAutofit/>
          </a:bodyPr>
          <a:lstStyle>
            <a:lvl1pPr marL="0" indent="0" algn="ctr">
              <a:buNone/>
              <a:defRPr sz="800" baseline="0">
                <a:latin typeface="Arial" pitchFamily="34" charset="0"/>
                <a:cs typeface="Arial" pitchFamily="34" charset="0"/>
              </a:defRPr>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en-US" altLang="ko-KR"/>
              <a:t>Your Picture Here</a:t>
            </a:r>
            <a:endParaRPr lang="ko-KR" altLang="en-US"/>
          </a:p>
        </p:txBody>
      </p:sp>
      <p:sp>
        <p:nvSpPr>
          <p:cNvPr id="6" name="Picture Placeholder 18">
            <a:extLst>
              <a:ext uri="{FF2B5EF4-FFF2-40B4-BE49-F238E27FC236}">
                <a16:creationId xmlns:a16="http://schemas.microsoft.com/office/drawing/2014/main" id="{24C4A29D-05C6-A5F4-614F-55487370C9F6}"/>
              </a:ext>
            </a:extLst>
          </p:cNvPr>
          <p:cNvSpPr>
            <a:spLocks noGrp="1"/>
          </p:cNvSpPr>
          <p:nvPr>
            <p:ph type="pic" idx="12" hasCustomPrompt="1"/>
          </p:nvPr>
        </p:nvSpPr>
        <p:spPr>
          <a:xfrm>
            <a:off x="7795556" y="669090"/>
            <a:ext cx="2550621" cy="2550621"/>
          </a:xfrm>
          <a:custGeom>
            <a:avLst/>
            <a:gdLst>
              <a:gd name="connsiteX0" fmla="*/ 1550269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09 h 3100540"/>
              <a:gd name="connsiteX5" fmla="*/ 1422726 w 3100540"/>
              <a:gd name="connsiteY5" fmla="*/ 3047709 h 3100540"/>
              <a:gd name="connsiteX6" fmla="*/ 52831 w 3100540"/>
              <a:gd name="connsiteY6" fmla="*/ 1677814 h 3100540"/>
              <a:gd name="connsiteX7" fmla="*/ 52831 w 3100540"/>
              <a:gd name="connsiteY7" fmla="*/ 1422724 h 3100540"/>
              <a:gd name="connsiteX8" fmla="*/ 1422724 w 3100540"/>
              <a:gd name="connsiteY8" fmla="*/ 52831 h 3100540"/>
              <a:gd name="connsiteX9" fmla="*/ 1550269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69" y="0"/>
                </a:moveTo>
                <a:cubicBezTo>
                  <a:pt x="1596432" y="0"/>
                  <a:pt x="1642594" y="17610"/>
                  <a:pt x="1677815" y="52831"/>
                </a:cubicBezTo>
                <a:lnTo>
                  <a:pt x="3047709" y="1422726"/>
                </a:lnTo>
                <a:cubicBezTo>
                  <a:pt x="3118151" y="1493167"/>
                  <a:pt x="3118151" y="1607375"/>
                  <a:pt x="3047709" y="1677816"/>
                </a:cubicBezTo>
                <a:lnTo>
                  <a:pt x="1677816" y="3047709"/>
                </a:lnTo>
                <a:cubicBezTo>
                  <a:pt x="1607375" y="3118151"/>
                  <a:pt x="1493167" y="3118151"/>
                  <a:pt x="1422726" y="3047709"/>
                </a:cubicBezTo>
                <a:lnTo>
                  <a:pt x="52831" y="1677814"/>
                </a:lnTo>
                <a:cubicBezTo>
                  <a:pt x="-17610" y="1607373"/>
                  <a:pt x="-17610" y="1493166"/>
                  <a:pt x="52831" y="1422724"/>
                </a:cubicBezTo>
                <a:lnTo>
                  <a:pt x="1422724" y="52831"/>
                </a:lnTo>
                <a:cubicBezTo>
                  <a:pt x="1457945" y="17610"/>
                  <a:pt x="1504107" y="0"/>
                  <a:pt x="1550269" y="0"/>
                </a:cubicBezTo>
                <a:close/>
              </a:path>
            </a:pathLst>
          </a:custGeom>
          <a:solidFill>
            <a:schemeClr val="bg1">
              <a:lumMod val="95000"/>
            </a:schemeClr>
          </a:solidFill>
          <a:ln w="50800">
            <a:noFill/>
          </a:ln>
        </p:spPr>
        <p:txBody>
          <a:bodyPr wrap="square" anchor="ctr">
            <a:noAutofit/>
          </a:bodyPr>
          <a:lstStyle>
            <a:lvl1pPr marL="0" indent="0" algn="ctr">
              <a:buNone/>
              <a:defRPr sz="800" baseline="0">
                <a:latin typeface="Arial" pitchFamily="34" charset="0"/>
                <a:cs typeface="Arial" pitchFamily="34" charset="0"/>
              </a:defRPr>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en-US" altLang="ko-KR"/>
              <a:t>Your Picture Here</a:t>
            </a:r>
            <a:endParaRPr lang="ko-KR" altLang="en-US"/>
          </a:p>
        </p:txBody>
      </p:sp>
      <p:sp>
        <p:nvSpPr>
          <p:cNvPr id="7" name="Picture Placeholder 19">
            <a:extLst>
              <a:ext uri="{FF2B5EF4-FFF2-40B4-BE49-F238E27FC236}">
                <a16:creationId xmlns:a16="http://schemas.microsoft.com/office/drawing/2014/main" id="{0F75F506-553A-8757-456B-7BD1C49A483A}"/>
              </a:ext>
            </a:extLst>
          </p:cNvPr>
          <p:cNvSpPr>
            <a:spLocks noGrp="1"/>
          </p:cNvSpPr>
          <p:nvPr>
            <p:ph type="pic" idx="13" hasCustomPrompt="1"/>
          </p:nvPr>
        </p:nvSpPr>
        <p:spPr>
          <a:xfrm>
            <a:off x="9254868" y="2171722"/>
            <a:ext cx="2550621" cy="2550621"/>
          </a:xfrm>
          <a:custGeom>
            <a:avLst/>
            <a:gdLst>
              <a:gd name="connsiteX0" fmla="*/ 1550270 w 3100541"/>
              <a:gd name="connsiteY0" fmla="*/ 0 h 3100540"/>
              <a:gd name="connsiteX1" fmla="*/ 1677815 w 3100541"/>
              <a:gd name="connsiteY1" fmla="*/ 52831 h 3100540"/>
              <a:gd name="connsiteX2" fmla="*/ 3047710 w 3100541"/>
              <a:gd name="connsiteY2" fmla="*/ 1422726 h 3100540"/>
              <a:gd name="connsiteX3" fmla="*/ 3047710 w 3100541"/>
              <a:gd name="connsiteY3" fmla="*/ 1677816 h 3100540"/>
              <a:gd name="connsiteX4" fmla="*/ 1677817 w 3100541"/>
              <a:gd name="connsiteY4" fmla="*/ 3047710 h 3100540"/>
              <a:gd name="connsiteX5" fmla="*/ 1422727 w 3100541"/>
              <a:gd name="connsiteY5" fmla="*/ 3047710 h 3100540"/>
              <a:gd name="connsiteX6" fmla="*/ 52832 w 3100541"/>
              <a:gd name="connsiteY6" fmla="*/ 1677815 h 3100540"/>
              <a:gd name="connsiteX7" fmla="*/ 52832 w 3100541"/>
              <a:gd name="connsiteY7" fmla="*/ 1422724 h 3100540"/>
              <a:gd name="connsiteX8" fmla="*/ 1422725 w 3100541"/>
              <a:gd name="connsiteY8" fmla="*/ 52831 h 3100540"/>
              <a:gd name="connsiteX9" fmla="*/ 1550270 w 3100541"/>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1" h="3100540">
                <a:moveTo>
                  <a:pt x="1550270" y="0"/>
                </a:moveTo>
                <a:cubicBezTo>
                  <a:pt x="1596432" y="0"/>
                  <a:pt x="1642594" y="17610"/>
                  <a:pt x="1677815" y="52831"/>
                </a:cubicBezTo>
                <a:lnTo>
                  <a:pt x="3047710" y="1422726"/>
                </a:lnTo>
                <a:cubicBezTo>
                  <a:pt x="3118152" y="1493167"/>
                  <a:pt x="3118152" y="1607375"/>
                  <a:pt x="3047710" y="1677816"/>
                </a:cubicBezTo>
                <a:lnTo>
                  <a:pt x="1677817" y="3047710"/>
                </a:lnTo>
                <a:cubicBezTo>
                  <a:pt x="1607376" y="3118151"/>
                  <a:pt x="1493168" y="3118151"/>
                  <a:pt x="1422727" y="3047710"/>
                </a:cubicBezTo>
                <a:lnTo>
                  <a:pt x="52832" y="1677815"/>
                </a:lnTo>
                <a:cubicBezTo>
                  <a:pt x="-17610" y="1607373"/>
                  <a:pt x="-17610" y="1493166"/>
                  <a:pt x="52832" y="1422724"/>
                </a:cubicBezTo>
                <a:lnTo>
                  <a:pt x="1422725" y="52831"/>
                </a:lnTo>
                <a:cubicBezTo>
                  <a:pt x="1457946" y="17610"/>
                  <a:pt x="1504108" y="0"/>
                  <a:pt x="1550270" y="0"/>
                </a:cubicBezTo>
                <a:close/>
              </a:path>
            </a:pathLst>
          </a:custGeom>
          <a:solidFill>
            <a:schemeClr val="bg1">
              <a:lumMod val="95000"/>
            </a:schemeClr>
          </a:solidFill>
          <a:ln w="50800">
            <a:noFill/>
          </a:ln>
        </p:spPr>
        <p:txBody>
          <a:bodyPr wrap="square" anchor="ctr">
            <a:noAutofit/>
          </a:bodyPr>
          <a:lstStyle>
            <a:lvl1pPr marL="0" indent="0" algn="ctr">
              <a:buNone/>
              <a:defRPr sz="800" baseline="0">
                <a:latin typeface="Arial" pitchFamily="34" charset="0"/>
                <a:cs typeface="Arial" pitchFamily="34" charset="0"/>
              </a:defRPr>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en-US" altLang="ko-KR"/>
              <a:t>Your Picture Here</a:t>
            </a:r>
            <a:endParaRPr lang="ko-KR" altLang="en-US"/>
          </a:p>
        </p:txBody>
      </p:sp>
      <p:sp>
        <p:nvSpPr>
          <p:cNvPr id="3" name="Content Placeholder 6">
            <a:extLst>
              <a:ext uri="{FF2B5EF4-FFF2-40B4-BE49-F238E27FC236}">
                <a16:creationId xmlns:a16="http://schemas.microsoft.com/office/drawing/2014/main" id="{857E1960-E769-8B68-4B2F-B8DDDFC89615}"/>
              </a:ext>
            </a:extLst>
          </p:cNvPr>
          <p:cNvSpPr>
            <a:spLocks noGrp="1"/>
          </p:cNvSpPr>
          <p:nvPr>
            <p:ph sz="quarter" idx="14"/>
          </p:nvPr>
        </p:nvSpPr>
        <p:spPr>
          <a:xfrm>
            <a:off x="731520" y="1689259"/>
            <a:ext cx="6275862" cy="1629854"/>
          </a:xfrm>
          <a:prstGeom prst="rect">
            <a:avLst/>
          </a:prstGeom>
        </p:spPr>
        <p:txBody>
          <a:bodyPr/>
          <a:lstStyle>
            <a:lvl1pPr marL="0" indent="0">
              <a:buNone/>
              <a:defRPr sz="4000">
                <a:solidFill>
                  <a:schemeClr val="accent1"/>
                </a:solidFill>
                <a:effectLst/>
                <a:latin typeface="+mj-l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8" name="Content Placeholder 6">
            <a:extLst>
              <a:ext uri="{FF2B5EF4-FFF2-40B4-BE49-F238E27FC236}">
                <a16:creationId xmlns:a16="http://schemas.microsoft.com/office/drawing/2014/main" id="{3443E116-2CA0-E035-C9EA-7AFA20180751}"/>
              </a:ext>
            </a:extLst>
          </p:cNvPr>
          <p:cNvSpPr>
            <a:spLocks noGrp="1"/>
          </p:cNvSpPr>
          <p:nvPr>
            <p:ph sz="quarter" idx="15" hasCustomPrompt="1"/>
          </p:nvPr>
        </p:nvSpPr>
        <p:spPr>
          <a:xfrm>
            <a:off x="731520" y="3807110"/>
            <a:ext cx="6275862"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Tree>
    <p:extLst>
      <p:ext uri="{BB962C8B-B14F-4D97-AF65-F5344CB8AC3E}">
        <p14:creationId xmlns:p14="http://schemas.microsoft.com/office/powerpoint/2010/main" val="667830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EFAULT-0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A36237-C4EA-350C-2628-C750BEEBCE7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0" name="Text Placeholder 9">
            <a:extLst>
              <a:ext uri="{FF2B5EF4-FFF2-40B4-BE49-F238E27FC236}">
                <a16:creationId xmlns:a16="http://schemas.microsoft.com/office/drawing/2014/main" id="{503F450B-0FE6-9646-A4DF-6379448C5007}"/>
              </a:ext>
            </a:extLst>
          </p:cNvPr>
          <p:cNvSpPr>
            <a:spLocks noGrp="1"/>
          </p:cNvSpPr>
          <p:nvPr>
            <p:ph type="body" sz="quarter" idx="10" hasCustomPrompt="1"/>
          </p:nvPr>
        </p:nvSpPr>
        <p:spPr>
          <a:xfrm>
            <a:off x="762000" y="280416"/>
            <a:ext cx="5029201" cy="355600"/>
          </a:xfrm>
          <a:prstGeom prst="rect">
            <a:avLst/>
          </a:prstGeom>
        </p:spPr>
        <p:txBody>
          <a:bodyPr anchor="ctr"/>
          <a:lstStyle>
            <a:lvl1pPr marL="0" indent="0" algn="r">
              <a:buNone/>
              <a:defRPr sz="2400">
                <a:solidFill>
                  <a:schemeClr val="accent1"/>
                </a:solidFill>
                <a:latin typeface="+mj-lt"/>
              </a:defRPr>
            </a:lvl1pPr>
          </a:lstStyle>
          <a:p>
            <a:pPr lvl="0"/>
            <a:r>
              <a:rPr lang="en-US"/>
              <a:t>Title</a:t>
            </a:r>
          </a:p>
        </p:txBody>
      </p:sp>
      <p:sp>
        <p:nvSpPr>
          <p:cNvPr id="21" name="Text Placeholder 9">
            <a:extLst>
              <a:ext uri="{FF2B5EF4-FFF2-40B4-BE49-F238E27FC236}">
                <a16:creationId xmlns:a16="http://schemas.microsoft.com/office/drawing/2014/main" id="{9D0E9A5D-BD0C-0C4D-9BA1-EE2EC78B023A}"/>
              </a:ext>
            </a:extLst>
          </p:cNvPr>
          <p:cNvSpPr>
            <a:spLocks noGrp="1"/>
          </p:cNvSpPr>
          <p:nvPr>
            <p:ph type="body" sz="quarter" idx="11" hasCustomPrompt="1"/>
          </p:nvPr>
        </p:nvSpPr>
        <p:spPr>
          <a:xfrm>
            <a:off x="6400800" y="280416"/>
            <a:ext cx="5029199" cy="355600"/>
          </a:xfrm>
          <a:prstGeom prst="rect">
            <a:avLst/>
          </a:prstGeom>
        </p:spPr>
        <p:txBody>
          <a:bodyPr anchor="ctr"/>
          <a:lstStyle>
            <a:lvl1pPr marL="0" indent="0" algn="l">
              <a:buNone/>
              <a:defRPr sz="2400">
                <a:solidFill>
                  <a:schemeClr val="accent1"/>
                </a:solidFill>
                <a:latin typeface="+mj-lt"/>
              </a:defRPr>
            </a:lvl1pPr>
          </a:lstStyle>
          <a:p>
            <a:pPr lvl="0"/>
            <a:r>
              <a:rPr lang="en-US"/>
              <a:t>Subtitle</a:t>
            </a:r>
          </a:p>
        </p:txBody>
      </p:sp>
      <p:sp>
        <p:nvSpPr>
          <p:cNvPr id="22" name="Title 1">
            <a:extLst>
              <a:ext uri="{FF2B5EF4-FFF2-40B4-BE49-F238E27FC236}">
                <a16:creationId xmlns:a16="http://schemas.microsoft.com/office/drawing/2014/main" id="{291335F2-11A9-564D-A030-E0F6403EF396}"/>
              </a:ext>
            </a:extLst>
          </p:cNvPr>
          <p:cNvSpPr txBox="1">
            <a:spLocks/>
          </p:cNvSpPr>
          <p:nvPr/>
        </p:nvSpPr>
        <p:spPr>
          <a:xfrm>
            <a:off x="5994400" y="245851"/>
            <a:ext cx="203200" cy="424732"/>
          </a:xfrm>
          <a:prstGeom prst="rect">
            <a:avLst/>
          </a:prstGeom>
          <a:noFill/>
        </p:spPr>
        <p:txBody>
          <a:bodyPr wrap="square" rtlCol="0" anchor="ctr">
            <a:spAutoFit/>
          </a:bodyPr>
          <a:lstStyle>
            <a:lvl1pPr algn="ctr" defTabSz="1371600" rtl="0" eaLnBrk="1" latinLnBrk="0" hangingPunct="1">
              <a:lnSpc>
                <a:spcPct val="90000"/>
              </a:lnSpc>
              <a:spcBef>
                <a:spcPct val="0"/>
              </a:spcBef>
              <a:buNone/>
              <a:defRPr lang="ru-RU" sz="3600" kern="1200">
                <a:solidFill>
                  <a:schemeClr val="accent4"/>
                </a:solidFill>
                <a:latin typeface="+mj-lt"/>
                <a:ea typeface="+mn-ea"/>
                <a:cs typeface="+mn-cs"/>
              </a:defRPr>
            </a:lvl1pPr>
          </a:lstStyle>
          <a:p>
            <a:r>
              <a:rPr lang="en-US" sz="2400">
                <a:solidFill>
                  <a:schemeClr val="tx1"/>
                </a:solidFill>
                <a:latin typeface="+mj-lt"/>
              </a:rPr>
              <a:t>/</a:t>
            </a:r>
          </a:p>
        </p:txBody>
      </p:sp>
      <p:sp>
        <p:nvSpPr>
          <p:cNvPr id="3" name="Rectangle 2">
            <a:extLst>
              <a:ext uri="{FF2B5EF4-FFF2-40B4-BE49-F238E27FC236}">
                <a16:creationId xmlns:a16="http://schemas.microsoft.com/office/drawing/2014/main" id="{E19CDB1A-2679-EC97-79E1-7951EC647913}"/>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a:solidFill>
                  <a:schemeClr val="bg1"/>
                </a:solidFill>
              </a:rPr>
              <a:t>Morrison-Maierle | Building Better Communities</a:t>
            </a:r>
          </a:p>
        </p:txBody>
      </p:sp>
      <p:pic>
        <p:nvPicPr>
          <p:cNvPr id="6" name="Graphic 5">
            <a:extLst>
              <a:ext uri="{FF2B5EF4-FFF2-40B4-BE49-F238E27FC236}">
                <a16:creationId xmlns:a16="http://schemas.microsoft.com/office/drawing/2014/main" id="{ECF40974-D793-3029-FB43-5521E734CF00}"/>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2" name="Content Placeholder 6">
            <a:extLst>
              <a:ext uri="{FF2B5EF4-FFF2-40B4-BE49-F238E27FC236}">
                <a16:creationId xmlns:a16="http://schemas.microsoft.com/office/drawing/2014/main" id="{C4646CF8-BBD0-2444-F32F-A705B4E88248}"/>
              </a:ext>
            </a:extLst>
          </p:cNvPr>
          <p:cNvSpPr>
            <a:spLocks noGrp="1"/>
          </p:cNvSpPr>
          <p:nvPr>
            <p:ph sz="quarter" idx="14"/>
          </p:nvPr>
        </p:nvSpPr>
        <p:spPr>
          <a:xfrm>
            <a:off x="731520" y="1568837"/>
            <a:ext cx="5364480" cy="1629854"/>
          </a:xfrm>
          <a:prstGeom prst="rect">
            <a:avLst/>
          </a:prstGeom>
        </p:spPr>
        <p:txBody>
          <a:bodyPr/>
          <a:lstStyle>
            <a:lvl1pPr marL="0" indent="0">
              <a:buNone/>
              <a:defRPr sz="4000">
                <a:solidFill>
                  <a:schemeClr val="accent1"/>
                </a:solidFill>
                <a:effectLst/>
                <a:latin typeface="+mj-l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7" name="Content Placeholder 6">
            <a:extLst>
              <a:ext uri="{FF2B5EF4-FFF2-40B4-BE49-F238E27FC236}">
                <a16:creationId xmlns:a16="http://schemas.microsoft.com/office/drawing/2014/main" id="{8CE3FDF0-4067-0739-BFE1-4AA1A969B655}"/>
              </a:ext>
            </a:extLst>
          </p:cNvPr>
          <p:cNvSpPr>
            <a:spLocks noGrp="1"/>
          </p:cNvSpPr>
          <p:nvPr>
            <p:ph sz="quarter" idx="15" hasCustomPrompt="1"/>
          </p:nvPr>
        </p:nvSpPr>
        <p:spPr>
          <a:xfrm>
            <a:off x="731520" y="3686688"/>
            <a:ext cx="5364480"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
        <p:nvSpPr>
          <p:cNvPr id="9" name="Chart Placeholder 8">
            <a:extLst>
              <a:ext uri="{FF2B5EF4-FFF2-40B4-BE49-F238E27FC236}">
                <a16:creationId xmlns:a16="http://schemas.microsoft.com/office/drawing/2014/main" id="{74FFC7CF-D66B-3B2E-9B58-E49F8A2784A6}"/>
              </a:ext>
            </a:extLst>
          </p:cNvPr>
          <p:cNvSpPr>
            <a:spLocks noGrp="1"/>
          </p:cNvSpPr>
          <p:nvPr>
            <p:ph type="chart" sz="quarter" idx="16"/>
          </p:nvPr>
        </p:nvSpPr>
        <p:spPr>
          <a:xfrm>
            <a:off x="6508750" y="1568450"/>
            <a:ext cx="5151438" cy="3646488"/>
          </a:xfrm>
          <a:prstGeom prst="rect">
            <a:avLst/>
          </a:prstGeom>
        </p:spPr>
        <p:txBody>
          <a:bodyPr/>
          <a:lstStyle/>
          <a:p>
            <a:r>
              <a:rPr lang="en-US"/>
              <a:t>Click icon to add chart</a:t>
            </a:r>
          </a:p>
        </p:txBody>
      </p:sp>
    </p:spTree>
    <p:extLst>
      <p:ext uri="{BB962C8B-B14F-4D97-AF65-F5344CB8AC3E}">
        <p14:creationId xmlns:p14="http://schemas.microsoft.com/office/powerpoint/2010/main" val="847201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240">
          <p15:clr>
            <a:srgbClr val="FBAE40"/>
          </p15:clr>
        </p15:guide>
        <p15:guide id="2" pos="5760">
          <p15:clr>
            <a:srgbClr val="FBAE40"/>
          </p15:clr>
        </p15:guide>
        <p15:guide id="3" pos="6048">
          <p15:clr>
            <a:srgbClr val="FBAE40"/>
          </p15:clr>
        </p15:guide>
        <p15:guide id="4" pos="54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6E653-7EE4-B6BE-2736-6E924B4DB898}"/>
              </a:ext>
            </a:extLst>
          </p:cNvPr>
          <p:cNvSpPr>
            <a:spLocks noGrp="1"/>
          </p:cNvSpPr>
          <p:nvPr>
            <p:ph type="title"/>
          </p:nvPr>
        </p:nvSpPr>
        <p:spPr>
          <a:xfrm>
            <a:off x="503991" y="523990"/>
            <a:ext cx="10515600" cy="693903"/>
          </a:xfrm>
          <a:prstGeom prst="rect">
            <a:avLst/>
          </a:prstGeom>
        </p:spPr>
        <p:txBody>
          <a:bodyPr/>
          <a:lstStyle/>
          <a:p>
            <a:r>
              <a:rPr lang="en-US"/>
              <a:t>Click to edit Master title style</a:t>
            </a:r>
            <a:endParaRPr lang="en-US" dirty="0"/>
          </a:p>
        </p:txBody>
      </p:sp>
      <p:cxnSp>
        <p:nvCxnSpPr>
          <p:cNvPr id="3" name="Straight Connector 2">
            <a:extLst>
              <a:ext uri="{FF2B5EF4-FFF2-40B4-BE49-F238E27FC236}">
                <a16:creationId xmlns:a16="http://schemas.microsoft.com/office/drawing/2014/main" id="{B984FC38-0CE9-36E0-9315-6970EE321040}"/>
              </a:ext>
            </a:extLst>
          </p:cNvPr>
          <p:cNvCxnSpPr>
            <a:cxnSpLocks/>
          </p:cNvCxnSpPr>
          <p:nvPr/>
        </p:nvCxnSpPr>
        <p:spPr>
          <a:xfrm>
            <a:off x="2404281" y="1401522"/>
            <a:ext cx="0" cy="4143834"/>
          </a:xfrm>
          <a:prstGeom prst="line">
            <a:avLst/>
          </a:prstGeom>
          <a:ln w="25400" cap="sq">
            <a:solidFill>
              <a:schemeClr val="tx1"/>
            </a:solidFill>
            <a:round/>
            <a:headEnd type="none"/>
            <a:tailEnd type="ova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D42EF89-2A09-3CE8-52FF-B9C473CD7072}"/>
              </a:ext>
            </a:extLst>
          </p:cNvPr>
          <p:cNvCxnSpPr>
            <a:cxnSpLocks/>
          </p:cNvCxnSpPr>
          <p:nvPr/>
        </p:nvCxnSpPr>
        <p:spPr>
          <a:xfrm>
            <a:off x="2443013" y="2255668"/>
            <a:ext cx="1342008" cy="0"/>
          </a:xfrm>
          <a:prstGeom prst="line">
            <a:avLst/>
          </a:prstGeom>
          <a:ln w="25400" cap="sq">
            <a:solidFill>
              <a:schemeClr val="tx1"/>
            </a:solidFill>
            <a:bevel/>
            <a:headEnd type="none"/>
            <a:tailEnd type="ova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3A9A03B-E793-50B4-9EEE-FE6812EAB204}"/>
              </a:ext>
            </a:extLst>
          </p:cNvPr>
          <p:cNvCxnSpPr>
            <a:cxnSpLocks/>
          </p:cNvCxnSpPr>
          <p:nvPr/>
        </p:nvCxnSpPr>
        <p:spPr>
          <a:xfrm flipV="1">
            <a:off x="2430438" y="3780153"/>
            <a:ext cx="1354583" cy="17022"/>
          </a:xfrm>
          <a:prstGeom prst="line">
            <a:avLst/>
          </a:prstGeom>
          <a:ln w="25400" cap="sq">
            <a:solidFill>
              <a:schemeClr val="tx1"/>
            </a:solidFill>
            <a:bevel/>
            <a:headEnd type="oval"/>
            <a:tailEnd type="ova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B7B52C4-1834-145C-6CE4-83F94A5D451C}"/>
              </a:ext>
            </a:extLst>
          </p:cNvPr>
          <p:cNvCxnSpPr>
            <a:cxnSpLocks/>
          </p:cNvCxnSpPr>
          <p:nvPr/>
        </p:nvCxnSpPr>
        <p:spPr>
          <a:xfrm flipV="1">
            <a:off x="2430438" y="5353024"/>
            <a:ext cx="1354583" cy="17022"/>
          </a:xfrm>
          <a:prstGeom prst="line">
            <a:avLst/>
          </a:prstGeom>
          <a:ln w="25400" cap="sq">
            <a:solidFill>
              <a:schemeClr val="tx1"/>
            </a:solidFill>
            <a:bevel/>
            <a:headEnd type="oval"/>
            <a:tailEnd type="ova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AE1F841D-6960-3612-7449-F0E169ECF502}"/>
              </a:ext>
            </a:extLst>
          </p:cNvPr>
          <p:cNvSpPr>
            <a:spLocks noChangeAspect="1"/>
          </p:cNvSpPr>
          <p:nvPr/>
        </p:nvSpPr>
        <p:spPr>
          <a:xfrm>
            <a:off x="1718481" y="4675735"/>
            <a:ext cx="1371600" cy="1371600"/>
          </a:xfrm>
          <a:prstGeom prst="ellipse">
            <a:avLst/>
          </a:prstGeom>
          <a:gradFill>
            <a:gsLst>
              <a:gs pos="0">
                <a:schemeClr val="accent6"/>
              </a:gs>
              <a:gs pos="46000">
                <a:schemeClr val="accent5">
                  <a:lumMod val="95000"/>
                  <a:lumOff val="5000"/>
                </a:schemeClr>
              </a:gs>
              <a:gs pos="100000">
                <a:schemeClr val="accent5">
                  <a:lumMod val="60000"/>
                </a:schemeClr>
              </a:gs>
            </a:gsLst>
            <a:path path="circle">
              <a:fillToRect l="50000" t="130000" r="50000" b="-30000"/>
            </a:path>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12" name="Oval 11">
            <a:extLst>
              <a:ext uri="{FF2B5EF4-FFF2-40B4-BE49-F238E27FC236}">
                <a16:creationId xmlns:a16="http://schemas.microsoft.com/office/drawing/2014/main" id="{2F75C5EC-7A19-CAE7-00DB-3C8293B8F4CE}"/>
              </a:ext>
            </a:extLst>
          </p:cNvPr>
          <p:cNvSpPr>
            <a:spLocks noChangeAspect="1"/>
          </p:cNvSpPr>
          <p:nvPr/>
        </p:nvSpPr>
        <p:spPr>
          <a:xfrm>
            <a:off x="1718481" y="3118838"/>
            <a:ext cx="1371600" cy="1371600"/>
          </a:xfrm>
          <a:prstGeom prst="ellipse">
            <a:avLst/>
          </a:prstGeom>
          <a:gradFill>
            <a:gsLst>
              <a:gs pos="0">
                <a:schemeClr val="accent6"/>
              </a:gs>
              <a:gs pos="46000">
                <a:schemeClr val="accent5">
                  <a:lumMod val="95000"/>
                  <a:lumOff val="5000"/>
                </a:schemeClr>
              </a:gs>
              <a:gs pos="100000">
                <a:schemeClr val="accent5">
                  <a:lumMod val="60000"/>
                </a:schemeClr>
              </a:gs>
            </a:gsLst>
            <a:path path="circle">
              <a:fillToRect l="50000" t="130000" r="50000" b="-30000"/>
            </a:path>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13" name="Oval 12">
            <a:extLst>
              <a:ext uri="{FF2B5EF4-FFF2-40B4-BE49-F238E27FC236}">
                <a16:creationId xmlns:a16="http://schemas.microsoft.com/office/drawing/2014/main" id="{6A5E2EB6-86B8-19FC-F362-FF94C270A252}"/>
              </a:ext>
            </a:extLst>
          </p:cNvPr>
          <p:cNvSpPr>
            <a:spLocks noChangeAspect="1"/>
          </p:cNvSpPr>
          <p:nvPr/>
        </p:nvSpPr>
        <p:spPr>
          <a:xfrm>
            <a:off x="1718481" y="1569868"/>
            <a:ext cx="1371600" cy="1371600"/>
          </a:xfrm>
          <a:prstGeom prst="ellipse">
            <a:avLst/>
          </a:prstGeom>
          <a:gradFill>
            <a:gsLst>
              <a:gs pos="0">
                <a:schemeClr val="accent6"/>
              </a:gs>
              <a:gs pos="46000">
                <a:schemeClr val="accent5">
                  <a:lumMod val="95000"/>
                  <a:lumOff val="5000"/>
                </a:schemeClr>
              </a:gs>
              <a:gs pos="100000">
                <a:schemeClr val="accent5">
                  <a:lumMod val="60000"/>
                </a:schemeClr>
              </a:gs>
            </a:gsLst>
            <a:path path="circle">
              <a:fillToRect l="50000" t="130000" r="50000" b="-30000"/>
            </a:path>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18" name="Content Placeholder 17">
            <a:extLst>
              <a:ext uri="{FF2B5EF4-FFF2-40B4-BE49-F238E27FC236}">
                <a16:creationId xmlns:a16="http://schemas.microsoft.com/office/drawing/2014/main" id="{1A6E4C80-4D15-9C05-1336-87BADD57665E}"/>
              </a:ext>
            </a:extLst>
          </p:cNvPr>
          <p:cNvSpPr>
            <a:spLocks noGrp="1"/>
          </p:cNvSpPr>
          <p:nvPr>
            <p:ph sz="quarter" idx="10" hasCustomPrompt="1"/>
          </p:nvPr>
        </p:nvSpPr>
        <p:spPr>
          <a:xfrm>
            <a:off x="1844210" y="1731980"/>
            <a:ext cx="1158875" cy="1100138"/>
          </a:xfrm>
          <a:prstGeom prst="rect">
            <a:avLst/>
          </a:prstGeom>
        </p:spPr>
        <p:txBody>
          <a:bodyPr/>
          <a:lstStyle>
            <a:lvl1pPr marL="0" indent="0" algn="ctr">
              <a:buNone/>
              <a:defRPr sz="2400">
                <a:solidFill>
                  <a:schemeClr val="bg1"/>
                </a:solidFill>
              </a:defRPr>
            </a:lvl1pPr>
          </a:lstStyle>
          <a:p>
            <a:pPr lvl="0"/>
            <a:r>
              <a:rPr lang="en-US" dirty="0"/>
              <a:t>Icon</a:t>
            </a:r>
          </a:p>
        </p:txBody>
      </p:sp>
      <p:sp>
        <p:nvSpPr>
          <p:cNvPr id="19" name="Content Placeholder 17">
            <a:extLst>
              <a:ext uri="{FF2B5EF4-FFF2-40B4-BE49-F238E27FC236}">
                <a16:creationId xmlns:a16="http://schemas.microsoft.com/office/drawing/2014/main" id="{9B8B0E0A-B577-C550-EA8C-CF9E9CDDA901}"/>
              </a:ext>
            </a:extLst>
          </p:cNvPr>
          <p:cNvSpPr>
            <a:spLocks noGrp="1"/>
          </p:cNvSpPr>
          <p:nvPr>
            <p:ph sz="quarter" idx="11" hasCustomPrompt="1"/>
          </p:nvPr>
        </p:nvSpPr>
        <p:spPr>
          <a:xfrm>
            <a:off x="1837923" y="3271524"/>
            <a:ext cx="1158875" cy="1100138"/>
          </a:xfrm>
          <a:prstGeom prst="rect">
            <a:avLst/>
          </a:prstGeom>
        </p:spPr>
        <p:txBody>
          <a:bodyPr/>
          <a:lstStyle>
            <a:lvl1pPr marL="0" indent="0" algn="ctr">
              <a:buNone/>
              <a:defRPr sz="2400">
                <a:solidFill>
                  <a:schemeClr val="bg1"/>
                </a:solidFill>
              </a:defRPr>
            </a:lvl1pPr>
          </a:lstStyle>
          <a:p>
            <a:pPr lvl="0"/>
            <a:r>
              <a:rPr lang="en-US" dirty="0"/>
              <a:t>Icon</a:t>
            </a:r>
          </a:p>
        </p:txBody>
      </p:sp>
      <p:sp>
        <p:nvSpPr>
          <p:cNvPr id="20" name="Content Placeholder 17">
            <a:extLst>
              <a:ext uri="{FF2B5EF4-FFF2-40B4-BE49-F238E27FC236}">
                <a16:creationId xmlns:a16="http://schemas.microsoft.com/office/drawing/2014/main" id="{FE301E19-02BB-EE2D-92C3-E797C85EFC06}"/>
              </a:ext>
            </a:extLst>
          </p:cNvPr>
          <p:cNvSpPr>
            <a:spLocks noGrp="1"/>
          </p:cNvSpPr>
          <p:nvPr>
            <p:ph sz="quarter" idx="12" hasCustomPrompt="1"/>
          </p:nvPr>
        </p:nvSpPr>
        <p:spPr>
          <a:xfrm>
            <a:off x="1848068" y="4819977"/>
            <a:ext cx="1158875" cy="1100138"/>
          </a:xfrm>
          <a:prstGeom prst="rect">
            <a:avLst/>
          </a:prstGeom>
        </p:spPr>
        <p:txBody>
          <a:bodyPr/>
          <a:lstStyle>
            <a:lvl1pPr marL="0" indent="0" algn="ctr">
              <a:buNone/>
              <a:defRPr sz="2400">
                <a:solidFill>
                  <a:schemeClr val="bg1"/>
                </a:solidFill>
              </a:defRPr>
            </a:lvl1pPr>
          </a:lstStyle>
          <a:p>
            <a:pPr lvl="0"/>
            <a:r>
              <a:rPr lang="en-US" dirty="0"/>
              <a:t>Icon</a:t>
            </a:r>
          </a:p>
        </p:txBody>
      </p:sp>
      <p:sp>
        <p:nvSpPr>
          <p:cNvPr id="22" name="Text Placeholder 21">
            <a:extLst>
              <a:ext uri="{FF2B5EF4-FFF2-40B4-BE49-F238E27FC236}">
                <a16:creationId xmlns:a16="http://schemas.microsoft.com/office/drawing/2014/main" id="{783DCBDC-3766-60F9-6D95-A220F731C269}"/>
              </a:ext>
            </a:extLst>
          </p:cNvPr>
          <p:cNvSpPr>
            <a:spLocks noGrp="1"/>
          </p:cNvSpPr>
          <p:nvPr>
            <p:ph type="body" sz="quarter" idx="13" hasCustomPrompt="1"/>
          </p:nvPr>
        </p:nvSpPr>
        <p:spPr>
          <a:xfrm>
            <a:off x="3966794" y="1998680"/>
            <a:ext cx="7265987" cy="566738"/>
          </a:xfrm>
          <a:prstGeom prst="rect">
            <a:avLst/>
          </a:prstGeom>
        </p:spPr>
        <p:txBody>
          <a:bodyPr anchor="ctr"/>
          <a:lstStyle>
            <a:lvl1pPr marL="0" indent="0">
              <a:buNone/>
              <a:defRPr sz="2400"/>
            </a:lvl1pPr>
            <a:lvl2pPr marL="457223" indent="0">
              <a:buNone/>
              <a:defRPr sz="2800"/>
            </a:lvl2pPr>
            <a:lvl3pPr marL="914446" indent="0">
              <a:buNone/>
              <a:defRPr sz="2800"/>
            </a:lvl3pPr>
            <a:lvl4pPr marL="1371669" indent="0">
              <a:buNone/>
              <a:defRPr sz="2800"/>
            </a:lvl4pPr>
            <a:lvl5pPr marL="1828892" indent="0">
              <a:buNone/>
              <a:defRPr sz="2800"/>
            </a:lvl5pPr>
          </a:lstStyle>
          <a:p>
            <a:pPr lvl="0"/>
            <a:r>
              <a:rPr lang="en-US" dirty="0"/>
              <a:t>Let’s get started</a:t>
            </a:r>
          </a:p>
        </p:txBody>
      </p:sp>
      <p:sp>
        <p:nvSpPr>
          <p:cNvPr id="23" name="Text Placeholder 21">
            <a:extLst>
              <a:ext uri="{FF2B5EF4-FFF2-40B4-BE49-F238E27FC236}">
                <a16:creationId xmlns:a16="http://schemas.microsoft.com/office/drawing/2014/main" id="{74A0BFA6-E2AE-0E22-EB4F-44670BCA6054}"/>
              </a:ext>
            </a:extLst>
          </p:cNvPr>
          <p:cNvSpPr>
            <a:spLocks noGrp="1"/>
          </p:cNvSpPr>
          <p:nvPr>
            <p:ph type="body" sz="quarter" idx="14" hasCustomPrompt="1"/>
          </p:nvPr>
        </p:nvSpPr>
        <p:spPr>
          <a:xfrm>
            <a:off x="3966793" y="3521269"/>
            <a:ext cx="7265987" cy="566738"/>
          </a:xfrm>
          <a:prstGeom prst="rect">
            <a:avLst/>
          </a:prstGeom>
        </p:spPr>
        <p:txBody>
          <a:bodyPr anchor="ctr"/>
          <a:lstStyle>
            <a:lvl1pPr marL="0" indent="0">
              <a:buNone/>
              <a:defRPr sz="2400"/>
            </a:lvl1pPr>
            <a:lvl2pPr marL="457223" indent="0">
              <a:buNone/>
              <a:defRPr sz="2800"/>
            </a:lvl2pPr>
            <a:lvl3pPr marL="914446" indent="0">
              <a:buNone/>
              <a:defRPr sz="2800"/>
            </a:lvl3pPr>
            <a:lvl4pPr marL="1371669" indent="0">
              <a:buNone/>
              <a:defRPr sz="2800"/>
            </a:lvl4pPr>
            <a:lvl5pPr marL="1828892" indent="0">
              <a:buNone/>
              <a:defRPr sz="2800"/>
            </a:lvl5pPr>
          </a:lstStyle>
          <a:p>
            <a:pPr lvl="0"/>
            <a:r>
              <a:rPr lang="en-US" dirty="0"/>
              <a:t>Next steps</a:t>
            </a:r>
          </a:p>
        </p:txBody>
      </p:sp>
      <p:sp>
        <p:nvSpPr>
          <p:cNvPr id="24" name="Text Placeholder 21">
            <a:extLst>
              <a:ext uri="{FF2B5EF4-FFF2-40B4-BE49-F238E27FC236}">
                <a16:creationId xmlns:a16="http://schemas.microsoft.com/office/drawing/2014/main" id="{B10C50E2-6354-4091-B151-53186B6E3BAA}"/>
              </a:ext>
            </a:extLst>
          </p:cNvPr>
          <p:cNvSpPr>
            <a:spLocks noGrp="1"/>
          </p:cNvSpPr>
          <p:nvPr>
            <p:ph type="body" sz="quarter" idx="15" hasCustomPrompt="1"/>
          </p:nvPr>
        </p:nvSpPr>
        <p:spPr>
          <a:xfrm>
            <a:off x="3966793" y="5043858"/>
            <a:ext cx="7265987" cy="566738"/>
          </a:xfrm>
          <a:prstGeom prst="rect">
            <a:avLst/>
          </a:prstGeom>
        </p:spPr>
        <p:txBody>
          <a:bodyPr anchor="ctr"/>
          <a:lstStyle>
            <a:lvl1pPr marL="0" indent="0">
              <a:buNone/>
              <a:defRPr sz="2400"/>
            </a:lvl1pPr>
            <a:lvl2pPr marL="457223" indent="0">
              <a:buNone/>
              <a:defRPr sz="2800"/>
            </a:lvl2pPr>
            <a:lvl3pPr marL="914446" indent="0">
              <a:buNone/>
              <a:defRPr sz="2800"/>
            </a:lvl3pPr>
            <a:lvl4pPr marL="1371669" indent="0">
              <a:buNone/>
              <a:defRPr sz="2800"/>
            </a:lvl4pPr>
            <a:lvl5pPr marL="1828892" indent="0">
              <a:buNone/>
              <a:defRPr sz="2800"/>
            </a:lvl5pPr>
          </a:lstStyle>
          <a:p>
            <a:pPr lvl="0"/>
            <a:r>
              <a:rPr lang="en-US" dirty="0"/>
              <a:t>Finally, …</a:t>
            </a:r>
          </a:p>
        </p:txBody>
      </p:sp>
    </p:spTree>
    <p:extLst>
      <p:ext uri="{BB962C8B-B14F-4D97-AF65-F5344CB8AC3E}">
        <p14:creationId xmlns:p14="http://schemas.microsoft.com/office/powerpoint/2010/main" val="182861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B917BE0-6DA0-5403-6E4F-27CB86A8D51F}"/>
              </a:ext>
            </a:extLst>
          </p:cNvPr>
          <p:cNvSpPr>
            <a:spLocks noGrp="1"/>
          </p:cNvSpPr>
          <p:nvPr>
            <p:ph type="pic" sz="quarter" idx="10"/>
          </p:nvPr>
        </p:nvSpPr>
        <p:spPr>
          <a:xfrm>
            <a:off x="3719" y="-22302"/>
            <a:ext cx="6096000" cy="6400800"/>
          </a:xfrm>
          <a:prstGeom prst="rect">
            <a:avLst/>
          </a:prstGeom>
          <a:solidFill>
            <a:schemeClr val="accent4">
              <a:lumMod val="20000"/>
              <a:lumOff val="80000"/>
            </a:schemeClr>
          </a:solidFill>
        </p:spPr>
        <p:txBody>
          <a:bodyPr/>
          <a:lstStyle/>
          <a:p>
            <a:r>
              <a:rPr lang="en-US"/>
              <a:t>Click icon to add picture</a:t>
            </a:r>
          </a:p>
        </p:txBody>
      </p:sp>
      <p:sp>
        <p:nvSpPr>
          <p:cNvPr id="2" name="Title 1">
            <a:extLst>
              <a:ext uri="{FF2B5EF4-FFF2-40B4-BE49-F238E27FC236}">
                <a16:creationId xmlns:a16="http://schemas.microsoft.com/office/drawing/2014/main" id="{133DAC4B-EFED-2C34-3BDF-73AFCF699AFC}"/>
              </a:ext>
            </a:extLst>
          </p:cNvPr>
          <p:cNvSpPr>
            <a:spLocks noGrp="1"/>
          </p:cNvSpPr>
          <p:nvPr>
            <p:ph type="title" hasCustomPrompt="1"/>
          </p:nvPr>
        </p:nvSpPr>
        <p:spPr>
          <a:xfrm>
            <a:off x="611304" y="655057"/>
            <a:ext cx="4715107" cy="805753"/>
          </a:xfrm>
          <a:prstGeom prst="rect">
            <a:avLst/>
          </a:prstGeom>
        </p:spPr>
        <p:txBody>
          <a:bodyPr/>
          <a:lstStyle>
            <a:lvl1pPr>
              <a:defRPr b="0">
                <a:solidFill>
                  <a:schemeClr val="bg1"/>
                </a:solidFill>
                <a:effectLst>
                  <a:outerShdw blurRad="38100" dist="38100" dir="2700000" algn="tl">
                    <a:srgbClr val="000000">
                      <a:alpha val="43137"/>
                    </a:srgbClr>
                  </a:outerShdw>
                </a:effectLst>
                <a:latin typeface="+mn-lt"/>
              </a:defRPr>
            </a:lvl1pPr>
          </a:lstStyle>
          <a:p>
            <a:r>
              <a:rPr lang="en-US" dirty="0"/>
              <a:t>Agenda Title</a:t>
            </a:r>
          </a:p>
        </p:txBody>
      </p:sp>
      <p:sp>
        <p:nvSpPr>
          <p:cNvPr id="5" name="Rectangle 4">
            <a:extLst>
              <a:ext uri="{FF2B5EF4-FFF2-40B4-BE49-F238E27FC236}">
                <a16:creationId xmlns:a16="http://schemas.microsoft.com/office/drawing/2014/main" id="{A13F13F6-9BBD-3699-54A5-738BF121331A}"/>
              </a:ext>
            </a:extLst>
          </p:cNvPr>
          <p:cNvSpPr>
            <a:spLocks/>
          </p:cNvSpPr>
          <p:nvPr/>
        </p:nvSpPr>
        <p:spPr>
          <a:xfrm>
            <a:off x="6096001" y="-22302"/>
            <a:ext cx="6096000" cy="6400800"/>
          </a:xfrm>
          <a:prstGeom prst="rect">
            <a:avLst/>
          </a:prstGeom>
          <a:solidFill>
            <a:schemeClr val="accent1">
              <a:alpha val="68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7" name="Text Placeholder 6">
            <a:extLst>
              <a:ext uri="{FF2B5EF4-FFF2-40B4-BE49-F238E27FC236}">
                <a16:creationId xmlns:a16="http://schemas.microsoft.com/office/drawing/2014/main" id="{862F442C-9E4B-178F-6923-D7A0E53206F0}"/>
              </a:ext>
            </a:extLst>
          </p:cNvPr>
          <p:cNvSpPr>
            <a:spLocks noGrp="1"/>
          </p:cNvSpPr>
          <p:nvPr>
            <p:ph type="body" sz="quarter" idx="11" hasCustomPrompt="1"/>
          </p:nvPr>
        </p:nvSpPr>
        <p:spPr>
          <a:xfrm>
            <a:off x="7727794" y="655639"/>
            <a:ext cx="3746655" cy="805172"/>
          </a:xfrm>
          <a:prstGeom prst="rect">
            <a:avLst/>
          </a:prstGeom>
        </p:spPr>
        <p:txBody>
          <a:bodyPr anchor="ctr"/>
          <a:lstStyle>
            <a:lvl1pPr marL="0" indent="0">
              <a:buNone/>
              <a:defRPr>
                <a:solidFill>
                  <a:schemeClr val="bg1"/>
                </a:solidFill>
                <a:effectLst>
                  <a:outerShdw blurRad="38100" dist="38100" dir="2700000" algn="tl">
                    <a:srgbClr val="000000">
                      <a:alpha val="43137"/>
                    </a:srgbClr>
                  </a:outerShdw>
                </a:effectLst>
              </a:defRPr>
            </a:lvl1pPr>
            <a:lvl2pPr marL="0" indent="0">
              <a:buNone/>
              <a:defRPr/>
            </a:lvl2pPr>
            <a:lvl3pPr marL="0" indent="0">
              <a:buNone/>
              <a:defRPr/>
            </a:lvl3pPr>
            <a:lvl4pPr marL="0" indent="0">
              <a:buNone/>
              <a:defRPr/>
            </a:lvl4pPr>
            <a:lvl5pPr marL="0" indent="0">
              <a:buNone/>
              <a:defRPr/>
            </a:lvl5pPr>
          </a:lstStyle>
          <a:p>
            <a:pPr lvl="0"/>
            <a:r>
              <a:rPr lang="en-US" dirty="0"/>
              <a:t>Agenda Item 1</a:t>
            </a:r>
          </a:p>
        </p:txBody>
      </p:sp>
      <p:pic>
        <p:nvPicPr>
          <p:cNvPr id="8" name="Graphic 7">
            <a:extLst>
              <a:ext uri="{FF2B5EF4-FFF2-40B4-BE49-F238E27FC236}">
                <a16:creationId xmlns:a16="http://schemas.microsoft.com/office/drawing/2014/main" id="{3DDBB92E-D8AA-B4A0-8AAF-54092F8A991B}"/>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 r="68219" b="-1643"/>
          <a:stretch/>
        </p:blipFill>
        <p:spPr>
          <a:xfrm>
            <a:off x="11608163" y="225768"/>
            <a:ext cx="387472" cy="389842"/>
          </a:xfrm>
          <a:prstGeom prst="rect">
            <a:avLst/>
          </a:prstGeom>
        </p:spPr>
      </p:pic>
      <p:sp>
        <p:nvSpPr>
          <p:cNvPr id="9" name="Text Placeholder 6">
            <a:extLst>
              <a:ext uri="{FF2B5EF4-FFF2-40B4-BE49-F238E27FC236}">
                <a16:creationId xmlns:a16="http://schemas.microsoft.com/office/drawing/2014/main" id="{A808FDC0-D2F9-836B-076D-5C86AB9F1A29}"/>
              </a:ext>
            </a:extLst>
          </p:cNvPr>
          <p:cNvSpPr>
            <a:spLocks noGrp="1"/>
          </p:cNvSpPr>
          <p:nvPr>
            <p:ph type="body" sz="quarter" idx="12" hasCustomPrompt="1"/>
          </p:nvPr>
        </p:nvSpPr>
        <p:spPr>
          <a:xfrm>
            <a:off x="6638696" y="655057"/>
            <a:ext cx="832622" cy="805172"/>
          </a:xfrm>
          <a:prstGeom prst="rect">
            <a:avLst/>
          </a:prstGeom>
        </p:spPr>
        <p:txBody>
          <a:bodyPr anchor="ctr"/>
          <a:lstStyle>
            <a:lvl1pPr marL="0" indent="0">
              <a:buNone/>
              <a:defRPr sz="3200" b="1">
                <a:solidFill>
                  <a:schemeClr val="bg1"/>
                </a:solidFill>
                <a:effectLst>
                  <a:outerShdw blurRad="38100" dist="38100" dir="2700000" algn="tl">
                    <a:srgbClr val="000000">
                      <a:alpha val="43137"/>
                    </a:srgbClr>
                  </a:outerShdw>
                </a:effectLst>
              </a:defRPr>
            </a:lvl1pPr>
            <a:lvl2pPr marL="0" indent="0">
              <a:buNone/>
              <a:defRPr/>
            </a:lvl2pPr>
            <a:lvl3pPr marL="0" indent="0">
              <a:buNone/>
              <a:defRPr/>
            </a:lvl3pPr>
            <a:lvl4pPr marL="0" indent="0">
              <a:buNone/>
              <a:defRPr/>
            </a:lvl4pPr>
            <a:lvl5pPr marL="0" indent="0">
              <a:buNone/>
              <a:defRPr/>
            </a:lvl5pPr>
          </a:lstStyle>
          <a:p>
            <a:pPr lvl="0"/>
            <a:r>
              <a:rPr lang="en-US" dirty="0"/>
              <a:t>01</a:t>
            </a:r>
          </a:p>
        </p:txBody>
      </p:sp>
      <p:sp>
        <p:nvSpPr>
          <p:cNvPr id="10" name="Text Placeholder 6">
            <a:extLst>
              <a:ext uri="{FF2B5EF4-FFF2-40B4-BE49-F238E27FC236}">
                <a16:creationId xmlns:a16="http://schemas.microsoft.com/office/drawing/2014/main" id="{1FE0B1E3-3D02-E318-DB15-44E10DCDB27C}"/>
              </a:ext>
            </a:extLst>
          </p:cNvPr>
          <p:cNvSpPr>
            <a:spLocks noGrp="1"/>
          </p:cNvSpPr>
          <p:nvPr>
            <p:ph type="body" sz="quarter" idx="13" hasCustomPrompt="1"/>
          </p:nvPr>
        </p:nvSpPr>
        <p:spPr>
          <a:xfrm>
            <a:off x="7727793" y="2115286"/>
            <a:ext cx="3746655" cy="805172"/>
          </a:xfrm>
          <a:prstGeom prst="rect">
            <a:avLst/>
          </a:prstGeom>
        </p:spPr>
        <p:txBody>
          <a:bodyPr anchor="ctr"/>
          <a:lstStyle>
            <a:lvl1pPr marL="0" indent="0">
              <a:buNone/>
              <a:defRPr>
                <a:solidFill>
                  <a:schemeClr val="bg1"/>
                </a:solidFill>
                <a:effectLst>
                  <a:outerShdw blurRad="38100" dist="38100" dir="2700000" algn="tl">
                    <a:srgbClr val="000000">
                      <a:alpha val="43137"/>
                    </a:srgbClr>
                  </a:outerShdw>
                </a:effectLst>
              </a:defRPr>
            </a:lvl1pPr>
            <a:lvl2pPr marL="0" indent="0">
              <a:buNone/>
              <a:defRPr/>
            </a:lvl2pPr>
            <a:lvl3pPr marL="0" indent="0">
              <a:buNone/>
              <a:defRPr/>
            </a:lvl3pPr>
            <a:lvl4pPr marL="0" indent="0">
              <a:buNone/>
              <a:defRPr/>
            </a:lvl4pPr>
            <a:lvl5pPr marL="0" indent="0">
              <a:buNone/>
              <a:defRPr/>
            </a:lvl5pPr>
          </a:lstStyle>
          <a:p>
            <a:pPr lvl="0"/>
            <a:r>
              <a:rPr lang="en-US" dirty="0"/>
              <a:t>Agenda Item 2</a:t>
            </a:r>
          </a:p>
        </p:txBody>
      </p:sp>
      <p:sp>
        <p:nvSpPr>
          <p:cNvPr id="11" name="Text Placeholder 6">
            <a:extLst>
              <a:ext uri="{FF2B5EF4-FFF2-40B4-BE49-F238E27FC236}">
                <a16:creationId xmlns:a16="http://schemas.microsoft.com/office/drawing/2014/main" id="{4E77B3F5-02F2-1D2C-7041-E2C9AF31D408}"/>
              </a:ext>
            </a:extLst>
          </p:cNvPr>
          <p:cNvSpPr>
            <a:spLocks noGrp="1"/>
          </p:cNvSpPr>
          <p:nvPr>
            <p:ph type="body" sz="quarter" idx="14" hasCustomPrompt="1"/>
          </p:nvPr>
        </p:nvSpPr>
        <p:spPr>
          <a:xfrm>
            <a:off x="6638695" y="2114704"/>
            <a:ext cx="832622" cy="805172"/>
          </a:xfrm>
          <a:prstGeom prst="rect">
            <a:avLst/>
          </a:prstGeom>
        </p:spPr>
        <p:txBody>
          <a:bodyPr anchor="ctr"/>
          <a:lstStyle>
            <a:lvl1pPr marL="0" indent="0">
              <a:buNone/>
              <a:defRPr sz="3200" b="1">
                <a:solidFill>
                  <a:schemeClr val="bg1"/>
                </a:solidFill>
                <a:effectLst>
                  <a:outerShdw blurRad="38100" dist="38100" dir="2700000" algn="tl">
                    <a:srgbClr val="000000">
                      <a:alpha val="43137"/>
                    </a:srgbClr>
                  </a:outerShdw>
                </a:effectLst>
              </a:defRPr>
            </a:lvl1pPr>
            <a:lvl2pPr marL="0" indent="0">
              <a:buNone/>
              <a:defRPr/>
            </a:lvl2pPr>
            <a:lvl3pPr marL="0" indent="0">
              <a:buNone/>
              <a:defRPr/>
            </a:lvl3pPr>
            <a:lvl4pPr marL="0" indent="0">
              <a:buNone/>
              <a:defRPr/>
            </a:lvl4pPr>
            <a:lvl5pPr marL="0" indent="0">
              <a:buNone/>
              <a:defRPr/>
            </a:lvl5pPr>
          </a:lstStyle>
          <a:p>
            <a:pPr lvl="0"/>
            <a:r>
              <a:rPr lang="en-US" dirty="0"/>
              <a:t>02</a:t>
            </a:r>
          </a:p>
        </p:txBody>
      </p:sp>
      <p:sp>
        <p:nvSpPr>
          <p:cNvPr id="12" name="Text Placeholder 6">
            <a:extLst>
              <a:ext uri="{FF2B5EF4-FFF2-40B4-BE49-F238E27FC236}">
                <a16:creationId xmlns:a16="http://schemas.microsoft.com/office/drawing/2014/main" id="{F225B454-478C-288B-BA1F-79F851A6662B}"/>
              </a:ext>
            </a:extLst>
          </p:cNvPr>
          <p:cNvSpPr>
            <a:spLocks noGrp="1"/>
          </p:cNvSpPr>
          <p:nvPr>
            <p:ph type="body" sz="quarter" idx="15" hasCustomPrompt="1"/>
          </p:nvPr>
        </p:nvSpPr>
        <p:spPr>
          <a:xfrm>
            <a:off x="7727793" y="3574933"/>
            <a:ext cx="3746655" cy="805172"/>
          </a:xfrm>
          <a:prstGeom prst="rect">
            <a:avLst/>
          </a:prstGeom>
        </p:spPr>
        <p:txBody>
          <a:bodyPr anchor="ctr"/>
          <a:lstStyle>
            <a:lvl1pPr marL="0" indent="0">
              <a:buNone/>
              <a:defRPr>
                <a:solidFill>
                  <a:schemeClr val="bg1"/>
                </a:solidFill>
                <a:effectLst>
                  <a:outerShdw blurRad="38100" dist="38100" dir="2700000" algn="tl">
                    <a:srgbClr val="000000">
                      <a:alpha val="43137"/>
                    </a:srgbClr>
                  </a:outerShdw>
                </a:effectLst>
              </a:defRPr>
            </a:lvl1pPr>
            <a:lvl2pPr marL="0" indent="0">
              <a:buNone/>
              <a:defRPr/>
            </a:lvl2pPr>
            <a:lvl3pPr marL="0" indent="0">
              <a:buNone/>
              <a:defRPr/>
            </a:lvl3pPr>
            <a:lvl4pPr marL="0" indent="0">
              <a:buNone/>
              <a:defRPr/>
            </a:lvl4pPr>
            <a:lvl5pPr marL="0" indent="0">
              <a:buNone/>
              <a:defRPr/>
            </a:lvl5pPr>
          </a:lstStyle>
          <a:p>
            <a:pPr lvl="0"/>
            <a:r>
              <a:rPr lang="en-US" dirty="0"/>
              <a:t>Agenda Item 3</a:t>
            </a:r>
          </a:p>
        </p:txBody>
      </p:sp>
      <p:sp>
        <p:nvSpPr>
          <p:cNvPr id="13" name="Text Placeholder 6">
            <a:extLst>
              <a:ext uri="{FF2B5EF4-FFF2-40B4-BE49-F238E27FC236}">
                <a16:creationId xmlns:a16="http://schemas.microsoft.com/office/drawing/2014/main" id="{2FC4549E-A681-5DDA-5A4D-E328049C5D51}"/>
              </a:ext>
            </a:extLst>
          </p:cNvPr>
          <p:cNvSpPr>
            <a:spLocks noGrp="1"/>
          </p:cNvSpPr>
          <p:nvPr>
            <p:ph type="body" sz="quarter" idx="16" hasCustomPrompt="1"/>
          </p:nvPr>
        </p:nvSpPr>
        <p:spPr>
          <a:xfrm>
            <a:off x="6638695" y="3574351"/>
            <a:ext cx="832622" cy="805172"/>
          </a:xfrm>
          <a:prstGeom prst="rect">
            <a:avLst/>
          </a:prstGeom>
        </p:spPr>
        <p:txBody>
          <a:bodyPr anchor="ctr"/>
          <a:lstStyle>
            <a:lvl1pPr marL="0" indent="0">
              <a:buNone/>
              <a:defRPr sz="3200" b="1">
                <a:solidFill>
                  <a:schemeClr val="bg1"/>
                </a:solidFill>
                <a:effectLst>
                  <a:outerShdw blurRad="38100" dist="38100" dir="2700000" algn="tl">
                    <a:srgbClr val="000000">
                      <a:alpha val="43137"/>
                    </a:srgbClr>
                  </a:outerShdw>
                </a:effectLst>
              </a:defRPr>
            </a:lvl1pPr>
            <a:lvl2pPr marL="0" indent="0">
              <a:buNone/>
              <a:defRPr/>
            </a:lvl2pPr>
            <a:lvl3pPr marL="0" indent="0">
              <a:buNone/>
              <a:defRPr/>
            </a:lvl3pPr>
            <a:lvl4pPr marL="0" indent="0">
              <a:buNone/>
              <a:defRPr/>
            </a:lvl4pPr>
            <a:lvl5pPr marL="0" indent="0">
              <a:buNone/>
              <a:defRPr/>
            </a:lvl5pPr>
          </a:lstStyle>
          <a:p>
            <a:pPr lvl="0"/>
            <a:r>
              <a:rPr lang="en-US" dirty="0"/>
              <a:t>03</a:t>
            </a:r>
          </a:p>
        </p:txBody>
      </p:sp>
      <p:sp>
        <p:nvSpPr>
          <p:cNvPr id="14" name="Text Placeholder 6">
            <a:extLst>
              <a:ext uri="{FF2B5EF4-FFF2-40B4-BE49-F238E27FC236}">
                <a16:creationId xmlns:a16="http://schemas.microsoft.com/office/drawing/2014/main" id="{0EB48736-069E-A328-AA1C-319578B81AA6}"/>
              </a:ext>
            </a:extLst>
          </p:cNvPr>
          <p:cNvSpPr>
            <a:spLocks noGrp="1"/>
          </p:cNvSpPr>
          <p:nvPr>
            <p:ph type="body" sz="quarter" idx="17" hasCustomPrompt="1"/>
          </p:nvPr>
        </p:nvSpPr>
        <p:spPr>
          <a:xfrm>
            <a:off x="7727793" y="5033998"/>
            <a:ext cx="3746655" cy="805172"/>
          </a:xfrm>
          <a:prstGeom prst="rect">
            <a:avLst/>
          </a:prstGeom>
        </p:spPr>
        <p:txBody>
          <a:bodyPr anchor="ctr"/>
          <a:lstStyle>
            <a:lvl1pPr marL="0" indent="0">
              <a:buNone/>
              <a:defRPr>
                <a:solidFill>
                  <a:schemeClr val="bg1"/>
                </a:solidFill>
                <a:effectLst>
                  <a:outerShdw blurRad="38100" dist="38100" dir="2700000" algn="tl">
                    <a:srgbClr val="000000">
                      <a:alpha val="43137"/>
                    </a:srgbClr>
                  </a:outerShdw>
                </a:effectLst>
              </a:defRPr>
            </a:lvl1pPr>
            <a:lvl2pPr marL="0" indent="0">
              <a:buNone/>
              <a:defRPr/>
            </a:lvl2pPr>
            <a:lvl3pPr marL="0" indent="0">
              <a:buNone/>
              <a:defRPr/>
            </a:lvl3pPr>
            <a:lvl4pPr marL="0" indent="0">
              <a:buNone/>
              <a:defRPr/>
            </a:lvl4pPr>
            <a:lvl5pPr marL="0" indent="0">
              <a:buNone/>
              <a:defRPr/>
            </a:lvl5pPr>
          </a:lstStyle>
          <a:p>
            <a:pPr lvl="0"/>
            <a:r>
              <a:rPr lang="en-US" dirty="0"/>
              <a:t>Agenda Item 4</a:t>
            </a:r>
          </a:p>
        </p:txBody>
      </p:sp>
      <p:sp>
        <p:nvSpPr>
          <p:cNvPr id="15" name="Text Placeholder 6">
            <a:extLst>
              <a:ext uri="{FF2B5EF4-FFF2-40B4-BE49-F238E27FC236}">
                <a16:creationId xmlns:a16="http://schemas.microsoft.com/office/drawing/2014/main" id="{15B2352F-911C-2407-BBA7-D8C9D2027801}"/>
              </a:ext>
            </a:extLst>
          </p:cNvPr>
          <p:cNvSpPr>
            <a:spLocks noGrp="1"/>
          </p:cNvSpPr>
          <p:nvPr>
            <p:ph type="body" sz="quarter" idx="18" hasCustomPrompt="1"/>
          </p:nvPr>
        </p:nvSpPr>
        <p:spPr>
          <a:xfrm>
            <a:off x="6638695" y="5033416"/>
            <a:ext cx="832622" cy="805172"/>
          </a:xfrm>
          <a:prstGeom prst="rect">
            <a:avLst/>
          </a:prstGeom>
        </p:spPr>
        <p:txBody>
          <a:bodyPr anchor="ctr"/>
          <a:lstStyle>
            <a:lvl1pPr marL="0" indent="0">
              <a:buNone/>
              <a:defRPr sz="3200" b="1">
                <a:solidFill>
                  <a:schemeClr val="bg1"/>
                </a:solidFill>
                <a:effectLst>
                  <a:outerShdw blurRad="38100" dist="38100" dir="2700000" algn="tl">
                    <a:srgbClr val="000000">
                      <a:alpha val="43137"/>
                    </a:srgbClr>
                  </a:outerShdw>
                </a:effectLst>
              </a:defRPr>
            </a:lvl1pPr>
            <a:lvl2pPr marL="0" indent="0">
              <a:buNone/>
              <a:defRPr/>
            </a:lvl2pPr>
            <a:lvl3pPr marL="0" indent="0">
              <a:buNone/>
              <a:defRPr/>
            </a:lvl3pPr>
            <a:lvl4pPr marL="0" indent="0">
              <a:buNone/>
              <a:defRPr/>
            </a:lvl4pPr>
            <a:lvl5pPr marL="0" indent="0">
              <a:buNone/>
              <a:defRPr/>
            </a:lvl5pPr>
          </a:lstStyle>
          <a:p>
            <a:pPr lvl="0"/>
            <a:r>
              <a:rPr lang="en-US" dirty="0"/>
              <a:t>04</a:t>
            </a:r>
          </a:p>
        </p:txBody>
      </p:sp>
    </p:spTree>
    <p:extLst>
      <p:ext uri="{BB962C8B-B14F-4D97-AF65-F5344CB8AC3E}">
        <p14:creationId xmlns:p14="http://schemas.microsoft.com/office/powerpoint/2010/main" val="106277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EFAULT-04">
    <p:spTree>
      <p:nvGrpSpPr>
        <p:cNvPr id="1" name=""/>
        <p:cNvGrpSpPr/>
        <p:nvPr/>
      </p:nvGrpSpPr>
      <p:grpSpPr>
        <a:xfrm>
          <a:off x="0" y="0"/>
          <a:ext cx="0" cy="0"/>
          <a:chOff x="0" y="0"/>
          <a:chExt cx="0" cy="0"/>
        </a:xfrm>
      </p:grpSpPr>
      <p:sp>
        <p:nvSpPr>
          <p:cNvPr id="6" name="Text Placeholder 9">
            <a:extLst>
              <a:ext uri="{FF2B5EF4-FFF2-40B4-BE49-F238E27FC236}">
                <a16:creationId xmlns:a16="http://schemas.microsoft.com/office/drawing/2014/main" id="{137FBF32-9001-1142-B8A2-7E9D0F9115ED}"/>
              </a:ext>
            </a:extLst>
          </p:cNvPr>
          <p:cNvSpPr>
            <a:spLocks noGrp="1"/>
          </p:cNvSpPr>
          <p:nvPr>
            <p:ph type="body" sz="quarter" idx="10" hasCustomPrompt="1"/>
          </p:nvPr>
        </p:nvSpPr>
        <p:spPr>
          <a:xfrm>
            <a:off x="762000" y="280416"/>
            <a:ext cx="5029201" cy="355600"/>
          </a:xfrm>
          <a:prstGeom prst="rect">
            <a:avLst/>
          </a:prstGeom>
        </p:spPr>
        <p:txBody>
          <a:bodyPr anchor="ctr"/>
          <a:lstStyle>
            <a:lvl1pPr marL="0" indent="0" algn="r">
              <a:buNone/>
              <a:defRPr sz="2400">
                <a:solidFill>
                  <a:schemeClr val="accent1"/>
                </a:solidFill>
                <a:latin typeface="+mj-lt"/>
              </a:defRPr>
            </a:lvl1pPr>
          </a:lstStyle>
          <a:p>
            <a:pPr lvl="0"/>
            <a:r>
              <a:rPr lang="en-US"/>
              <a:t>Title</a:t>
            </a:r>
          </a:p>
        </p:txBody>
      </p:sp>
      <p:sp>
        <p:nvSpPr>
          <p:cNvPr id="7" name="Text Placeholder 9">
            <a:extLst>
              <a:ext uri="{FF2B5EF4-FFF2-40B4-BE49-F238E27FC236}">
                <a16:creationId xmlns:a16="http://schemas.microsoft.com/office/drawing/2014/main" id="{6DBDF881-7CB5-3145-8184-212EEA9C8772}"/>
              </a:ext>
            </a:extLst>
          </p:cNvPr>
          <p:cNvSpPr>
            <a:spLocks noGrp="1"/>
          </p:cNvSpPr>
          <p:nvPr>
            <p:ph type="body" sz="quarter" idx="11" hasCustomPrompt="1"/>
          </p:nvPr>
        </p:nvSpPr>
        <p:spPr>
          <a:xfrm>
            <a:off x="6400800" y="280416"/>
            <a:ext cx="5029199" cy="355600"/>
          </a:xfrm>
          <a:prstGeom prst="rect">
            <a:avLst/>
          </a:prstGeom>
        </p:spPr>
        <p:txBody>
          <a:bodyPr anchor="ctr"/>
          <a:lstStyle>
            <a:lvl1pPr marL="0" indent="0" algn="l">
              <a:buNone/>
              <a:defRPr sz="2400">
                <a:solidFill>
                  <a:schemeClr val="accent1"/>
                </a:solidFill>
                <a:latin typeface="+mj-lt"/>
              </a:defRPr>
            </a:lvl1pPr>
          </a:lstStyle>
          <a:p>
            <a:pPr lvl="0"/>
            <a:r>
              <a:rPr lang="en-US"/>
              <a:t>Subtitle</a:t>
            </a:r>
          </a:p>
        </p:txBody>
      </p:sp>
      <p:sp>
        <p:nvSpPr>
          <p:cNvPr id="10" name="Title 1">
            <a:extLst>
              <a:ext uri="{FF2B5EF4-FFF2-40B4-BE49-F238E27FC236}">
                <a16:creationId xmlns:a16="http://schemas.microsoft.com/office/drawing/2014/main" id="{B6E8B67D-3C17-4542-8C43-BB539F13C90F}"/>
              </a:ext>
            </a:extLst>
          </p:cNvPr>
          <p:cNvSpPr txBox="1">
            <a:spLocks/>
          </p:cNvSpPr>
          <p:nvPr/>
        </p:nvSpPr>
        <p:spPr>
          <a:xfrm>
            <a:off x="5994400" y="245851"/>
            <a:ext cx="203200" cy="424732"/>
          </a:xfrm>
          <a:prstGeom prst="rect">
            <a:avLst/>
          </a:prstGeom>
          <a:noFill/>
        </p:spPr>
        <p:txBody>
          <a:bodyPr wrap="square" rtlCol="0" anchor="ctr">
            <a:spAutoFit/>
          </a:bodyPr>
          <a:lstStyle>
            <a:lvl1pPr algn="ctr" defTabSz="1371600" rtl="0" eaLnBrk="1" latinLnBrk="0" hangingPunct="1">
              <a:lnSpc>
                <a:spcPct val="90000"/>
              </a:lnSpc>
              <a:spcBef>
                <a:spcPct val="0"/>
              </a:spcBef>
              <a:buNone/>
              <a:defRPr lang="ru-RU" sz="3600" kern="1200">
                <a:solidFill>
                  <a:schemeClr val="accent4"/>
                </a:solidFill>
                <a:latin typeface="+mj-lt"/>
                <a:ea typeface="+mn-ea"/>
                <a:cs typeface="+mn-cs"/>
              </a:defRPr>
            </a:lvl1pPr>
          </a:lstStyle>
          <a:p>
            <a:r>
              <a:rPr lang="en-US" sz="2400">
                <a:solidFill>
                  <a:schemeClr val="tx1"/>
                </a:solidFill>
                <a:latin typeface="+mj-lt"/>
              </a:rPr>
              <a:t>/</a:t>
            </a:r>
          </a:p>
        </p:txBody>
      </p:sp>
    </p:spTree>
    <p:extLst>
      <p:ext uri="{BB962C8B-B14F-4D97-AF65-F5344CB8AC3E}">
        <p14:creationId xmlns:p14="http://schemas.microsoft.com/office/powerpoint/2010/main" val="63419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EFAULT-06">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D9D95E2-594C-1EDE-B8A5-310F77D32B92}"/>
              </a:ext>
            </a:extLst>
          </p:cNvPr>
          <p:cNvGrpSpPr/>
          <p:nvPr/>
        </p:nvGrpSpPr>
        <p:grpSpPr>
          <a:xfrm>
            <a:off x="10576881" y="5859835"/>
            <a:ext cx="1296835" cy="366559"/>
            <a:chOff x="15656948" y="9326281"/>
            <a:chExt cx="1945252" cy="549838"/>
          </a:xfrm>
        </p:grpSpPr>
        <p:sp>
          <p:nvSpPr>
            <p:cNvPr id="4" name="Oval 3">
              <a:extLst>
                <a:ext uri="{FF2B5EF4-FFF2-40B4-BE49-F238E27FC236}">
                  <a16:creationId xmlns:a16="http://schemas.microsoft.com/office/drawing/2014/main" id="{47D9788D-6E52-487C-AE33-A2E624265547}"/>
                </a:ext>
              </a:extLst>
            </p:cNvPr>
            <p:cNvSpPr/>
            <p:nvPr/>
          </p:nvSpPr>
          <p:spPr>
            <a:xfrm>
              <a:off x="16356821" y="9326281"/>
              <a:ext cx="549840" cy="549838"/>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p>
          </p:txBody>
        </p:sp>
        <p:sp>
          <p:nvSpPr>
            <p:cNvPr id="10" name="Oval 9">
              <a:extLst>
                <a:ext uri="{FF2B5EF4-FFF2-40B4-BE49-F238E27FC236}">
                  <a16:creationId xmlns:a16="http://schemas.microsoft.com/office/drawing/2014/main" id="{0622784C-9480-4CA6-9EE9-D8824F37F6A4}"/>
                </a:ext>
              </a:extLst>
            </p:cNvPr>
            <p:cNvSpPr/>
            <p:nvPr/>
          </p:nvSpPr>
          <p:spPr>
            <a:xfrm>
              <a:off x="17052360" y="9326281"/>
              <a:ext cx="549840" cy="549838"/>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p>
          </p:txBody>
        </p:sp>
        <p:sp>
          <p:nvSpPr>
            <p:cNvPr id="11" name="Rectangle 9">
              <a:extLst>
                <a:ext uri="{FF2B5EF4-FFF2-40B4-BE49-F238E27FC236}">
                  <a16:creationId xmlns:a16="http://schemas.microsoft.com/office/drawing/2014/main" id="{C1089C85-202A-4CA1-8DE0-131E02E04DBB}"/>
                </a:ext>
              </a:extLst>
            </p:cNvPr>
            <p:cNvSpPr/>
            <p:nvPr/>
          </p:nvSpPr>
          <p:spPr>
            <a:xfrm rot="13500000">
              <a:off x="17209132" y="9521215"/>
              <a:ext cx="159968" cy="15996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19050" cmpd="sng">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0CA4E17-4ECE-4A5B-BBFC-DF386AA21F3F}"/>
                </a:ext>
              </a:extLst>
            </p:cNvPr>
            <p:cNvSpPr/>
            <p:nvPr/>
          </p:nvSpPr>
          <p:spPr>
            <a:xfrm rot="10800000">
              <a:off x="15656948" y="9326281"/>
              <a:ext cx="549840" cy="549838"/>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p>
          </p:txBody>
        </p:sp>
        <p:sp>
          <p:nvSpPr>
            <p:cNvPr id="9" name="Rectangle 9">
              <a:extLst>
                <a:ext uri="{FF2B5EF4-FFF2-40B4-BE49-F238E27FC236}">
                  <a16:creationId xmlns:a16="http://schemas.microsoft.com/office/drawing/2014/main" id="{C9C2ADEA-2569-4B36-BC57-AEB163A45650}"/>
                </a:ext>
              </a:extLst>
            </p:cNvPr>
            <p:cNvSpPr/>
            <p:nvPr/>
          </p:nvSpPr>
          <p:spPr>
            <a:xfrm rot="2700000">
              <a:off x="15890048" y="9521217"/>
              <a:ext cx="159968" cy="15996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19050" cmpd="sng">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p>
          </p:txBody>
        </p:sp>
        <p:sp>
          <p:nvSpPr>
            <p:cNvPr id="7" name="Slide Number Placeholder 1">
              <a:extLst>
                <a:ext uri="{FF2B5EF4-FFF2-40B4-BE49-F238E27FC236}">
                  <a16:creationId xmlns:a16="http://schemas.microsoft.com/office/drawing/2014/main" id="{900764DF-94FB-443E-A73D-F47E4481FE6D}"/>
                </a:ext>
              </a:extLst>
            </p:cNvPr>
            <p:cNvSpPr txBox="1">
              <a:spLocks/>
            </p:cNvSpPr>
            <p:nvPr/>
          </p:nvSpPr>
          <p:spPr>
            <a:xfrm>
              <a:off x="16300962" y="9328431"/>
              <a:ext cx="657226" cy="547688"/>
            </a:xfrm>
            <a:prstGeom prst="rect">
              <a:avLst/>
            </a:prstGeom>
          </p:spPr>
          <p:txBody>
            <a:bodyPr vert="horz" lIns="91440" tIns="45720" rIns="91440" bIns="45720" rtlCol="0" anchor="ctr"/>
            <a:lstStyle>
              <a:defPPr>
                <a:defRPr lang="uk-UA"/>
              </a:defPPr>
              <a:lvl1pPr marL="0" algn="ctr" defTabSz="1371600" rtl="0" eaLnBrk="1" latinLnBrk="0" hangingPunct="1">
                <a:defRPr sz="1800" kern="1200">
                  <a:solidFill>
                    <a:schemeClr val="tx2"/>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fld id="{2E568C34-2EB6-4B0F-8C2C-DBE49E0BA945}" type="slidenum">
                <a:rPr lang="ru-RU" sz="933" smtClean="0">
                  <a:solidFill>
                    <a:schemeClr val="bg2"/>
                  </a:solidFill>
                </a:rPr>
                <a:pPr/>
                <a:t>‹#›</a:t>
              </a:fld>
              <a:endParaRPr lang="ru-RU" sz="1200">
                <a:solidFill>
                  <a:schemeClr val="bg2"/>
                </a:solidFill>
              </a:endParaRPr>
            </a:p>
          </p:txBody>
        </p:sp>
      </p:grpSp>
      <p:sp>
        <p:nvSpPr>
          <p:cNvPr id="15" name="Title 1">
            <a:extLst>
              <a:ext uri="{FF2B5EF4-FFF2-40B4-BE49-F238E27FC236}">
                <a16:creationId xmlns:a16="http://schemas.microsoft.com/office/drawing/2014/main" id="{F2DB498E-083D-864E-BEE4-812A33545E87}"/>
              </a:ext>
            </a:extLst>
          </p:cNvPr>
          <p:cNvSpPr>
            <a:spLocks noGrp="1"/>
          </p:cNvSpPr>
          <p:nvPr>
            <p:ph type="title" hasCustomPrompt="1"/>
          </p:nvPr>
        </p:nvSpPr>
        <p:spPr>
          <a:xfrm>
            <a:off x="457201" y="279401"/>
            <a:ext cx="8331199" cy="355599"/>
          </a:xfrm>
          <a:prstGeom prst="rect">
            <a:avLst/>
          </a:prstGeom>
        </p:spPr>
        <p:txBody>
          <a:bodyPr anchor="ctr"/>
          <a:lstStyle>
            <a:lvl1pPr algn="l">
              <a:defRPr lang="en-US" sz="2400" spc="333" baseline="0">
                <a:solidFill>
                  <a:schemeClr val="accent1"/>
                </a:solidFill>
                <a:latin typeface="+mj-lt"/>
                <a:ea typeface="+mn-ea"/>
                <a:cs typeface="+mn-cs"/>
              </a:defRPr>
            </a:lvl1pPr>
          </a:lstStyle>
          <a:p>
            <a:pPr marL="0" lvl="0" indent="0" algn="ctr">
              <a:spcBef>
                <a:spcPts val="1000"/>
              </a:spcBef>
              <a:buFont typeface="Arial" panose="020B0604020202020204" pitchFamily="34" charset="0"/>
            </a:pPr>
            <a:r>
              <a:rPr lang="en-UA"/>
              <a:t>TITLE  /  SUBTITLE</a:t>
            </a:r>
            <a:endParaRPr lang="en-US"/>
          </a:p>
        </p:txBody>
      </p:sp>
    </p:spTree>
    <p:extLst>
      <p:ext uri="{BB962C8B-B14F-4D97-AF65-F5344CB8AC3E}">
        <p14:creationId xmlns:p14="http://schemas.microsoft.com/office/powerpoint/2010/main" val="1248607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EFAULT-07">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229FF75-DF5B-4B1D-8E1D-400D352058C2}"/>
              </a:ext>
            </a:extLst>
          </p:cNvPr>
          <p:cNvSpPr>
            <a:spLocks noGrp="1"/>
          </p:cNvSpPr>
          <p:nvPr>
            <p:ph type="title" hasCustomPrompt="1"/>
          </p:nvPr>
        </p:nvSpPr>
        <p:spPr>
          <a:xfrm>
            <a:off x="762000" y="774192"/>
            <a:ext cx="10668001" cy="609600"/>
          </a:xfrm>
          <a:prstGeom prst="rect">
            <a:avLst/>
          </a:prstGeom>
        </p:spPr>
        <p:txBody>
          <a:bodyPr anchor="ctr"/>
          <a:lstStyle>
            <a:lvl1pPr marL="0" algn="ctr" defTabSz="914446" rtl="0" eaLnBrk="1" latinLnBrk="0" hangingPunct="1">
              <a:defRPr lang="en-US" sz="4400" kern="1200" dirty="0">
                <a:solidFill>
                  <a:schemeClr val="accent1"/>
                </a:solidFill>
                <a:latin typeface="+mj-lt"/>
                <a:ea typeface="Source Sans Pro Black" panose="020B0803030403020204" pitchFamily="34" charset="0"/>
                <a:cs typeface="+mn-cs"/>
              </a:defRPr>
            </a:lvl1pPr>
          </a:lstStyle>
          <a:p>
            <a:pPr marL="0" lvl="0" indent="0" algn="ctr">
              <a:spcBef>
                <a:spcPts val="1000"/>
              </a:spcBef>
              <a:buFont typeface="Arial" panose="020B0604020202020204" pitchFamily="34" charset="0"/>
            </a:pPr>
            <a:r>
              <a:rPr lang="en-US" dirty="0"/>
              <a:t>YOUR TITLE</a:t>
            </a:r>
          </a:p>
        </p:txBody>
      </p:sp>
      <p:sp>
        <p:nvSpPr>
          <p:cNvPr id="5" name="Text Placeholder 4">
            <a:extLst>
              <a:ext uri="{FF2B5EF4-FFF2-40B4-BE49-F238E27FC236}">
                <a16:creationId xmlns:a16="http://schemas.microsoft.com/office/drawing/2014/main" id="{A88F0DE0-8C40-F149-B0E2-F68087264956}"/>
              </a:ext>
            </a:extLst>
          </p:cNvPr>
          <p:cNvSpPr>
            <a:spLocks noGrp="1"/>
          </p:cNvSpPr>
          <p:nvPr>
            <p:ph type="body" sz="quarter" idx="10" hasCustomPrompt="1"/>
          </p:nvPr>
        </p:nvSpPr>
        <p:spPr>
          <a:xfrm>
            <a:off x="3073400" y="396240"/>
            <a:ext cx="6045200" cy="355601"/>
          </a:xfrm>
          <a:prstGeom prst="rect">
            <a:avLst/>
          </a:prstGeom>
        </p:spPr>
        <p:txBody>
          <a:bodyPr anchor="ctr"/>
          <a:lstStyle>
            <a:lvl1pPr marL="0" indent="0" algn="ctr">
              <a:buNone/>
              <a:defRPr lang="en-UA" sz="2000" kern="1200" spc="333" dirty="0">
                <a:solidFill>
                  <a:srgbClr val="858591"/>
                </a:solidFill>
                <a:latin typeface="Montserrat" panose="00000500000000000000" pitchFamily="2" charset="0"/>
                <a:ea typeface="Roboto Thin" pitchFamily="2" charset="0"/>
                <a:cs typeface="+mn-cs"/>
              </a:defRPr>
            </a:lvl1pPr>
          </a:lstStyle>
          <a:p>
            <a:pPr marL="0" lvl="0" algn="ctr" defTabSz="914446" rtl="0" eaLnBrk="1" latinLnBrk="0" hangingPunct="1"/>
            <a:r>
              <a:rPr lang="en-UA" dirty="0"/>
              <a:t>YOUR SUBTITLE</a:t>
            </a:r>
          </a:p>
        </p:txBody>
      </p:sp>
    </p:spTree>
    <p:extLst>
      <p:ext uri="{BB962C8B-B14F-4D97-AF65-F5344CB8AC3E}">
        <p14:creationId xmlns:p14="http://schemas.microsoft.com/office/powerpoint/2010/main" val="1421068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64_01 - BLANK">
    <p:bg>
      <p:bgPr>
        <a:solidFill>
          <a:schemeClr val="accent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B9C4F3-E5A8-4BBF-B06A-DCB6B3EB0341}"/>
              </a:ext>
            </a:extLst>
          </p:cNvPr>
          <p:cNvSpPr txBox="1"/>
          <p:nvPr/>
        </p:nvSpPr>
        <p:spPr>
          <a:xfrm>
            <a:off x="1930401" y="3028891"/>
            <a:ext cx="8331200" cy="830997"/>
          </a:xfrm>
          <a:prstGeom prst="rect">
            <a:avLst/>
          </a:prstGeom>
          <a:noFill/>
        </p:spPr>
        <p:txBody>
          <a:bodyPr wrap="square" rtlCol="0">
            <a:spAutoFit/>
          </a:bodyPr>
          <a:lstStyle/>
          <a:p>
            <a:pPr algn="ctr"/>
            <a:r>
              <a:rPr lang="en-US" sz="4800">
                <a:solidFill>
                  <a:schemeClr val="bg1"/>
                </a:solidFill>
                <a:latin typeface="+mj-lt"/>
              </a:rPr>
              <a:t>IMAGE LAYOUTS</a:t>
            </a:r>
          </a:p>
        </p:txBody>
      </p:sp>
      <p:sp>
        <p:nvSpPr>
          <p:cNvPr id="3" name="Rectangle 2">
            <a:extLst>
              <a:ext uri="{FF2B5EF4-FFF2-40B4-BE49-F238E27FC236}">
                <a16:creationId xmlns:a16="http://schemas.microsoft.com/office/drawing/2014/main" id="{8B161433-E1E9-324C-9A63-4BAD1DED6027}"/>
              </a:ext>
            </a:extLst>
          </p:cNvPr>
          <p:cNvSpPr/>
          <p:nvPr/>
        </p:nvSpPr>
        <p:spPr>
          <a:xfrm>
            <a:off x="11582400" y="0"/>
            <a:ext cx="609600" cy="627888"/>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en-UA" sz="1867">
              <a:solidFill>
                <a:schemeClr val="tx1"/>
              </a:solidFill>
            </a:endParaRPr>
          </a:p>
        </p:txBody>
      </p:sp>
    </p:spTree>
    <p:extLst>
      <p:ext uri="{BB962C8B-B14F-4D97-AF65-F5344CB8AC3E}">
        <p14:creationId xmlns:p14="http://schemas.microsoft.com/office/powerpoint/2010/main" val="3331478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IMAGE-01-Title">
    <p:spTree>
      <p:nvGrpSpPr>
        <p:cNvPr id="1" name=""/>
        <p:cNvGrpSpPr/>
        <p:nvPr/>
      </p:nvGrpSpPr>
      <p:grpSpPr>
        <a:xfrm>
          <a:off x="0" y="0"/>
          <a:ext cx="0" cy="0"/>
          <a:chOff x="0" y="0"/>
          <a:chExt cx="0" cy="0"/>
        </a:xfrm>
      </p:grpSpPr>
      <p:sp>
        <p:nvSpPr>
          <p:cNvPr id="27" name="Picture Placeholder 2"/>
          <p:cNvSpPr>
            <a:spLocks noGrp="1"/>
          </p:cNvSpPr>
          <p:nvPr>
            <p:ph type="pic" sz="quarter" idx="10"/>
          </p:nvPr>
        </p:nvSpPr>
        <p:spPr>
          <a:xfrm>
            <a:off x="0" y="0"/>
            <a:ext cx="12192000" cy="6389624"/>
          </a:xfrm>
          <a:prstGeom prst="rect">
            <a:avLst/>
          </a:prstGeom>
          <a:solidFill>
            <a:schemeClr val="accent4">
              <a:lumMod val="20000"/>
              <a:lumOff val="80000"/>
            </a:schemeClr>
          </a:solidFill>
        </p:spPr>
        <p:txBody>
          <a:bodyPr anchor="t"/>
          <a:lstStyle>
            <a:lvl1pPr algn="l">
              <a:defRPr>
                <a:solidFill>
                  <a:schemeClr val="bg1"/>
                </a:solidFill>
              </a:defRPr>
            </a:lvl1pPr>
          </a:lstStyle>
          <a:p>
            <a:r>
              <a:rPr lang="en-US"/>
              <a:t>Click icon to add picture</a:t>
            </a:r>
            <a:endParaRPr lang="uk-UA"/>
          </a:p>
        </p:txBody>
      </p:sp>
      <p:sp>
        <p:nvSpPr>
          <p:cNvPr id="3" name="Title 1">
            <a:extLst>
              <a:ext uri="{FF2B5EF4-FFF2-40B4-BE49-F238E27FC236}">
                <a16:creationId xmlns:a16="http://schemas.microsoft.com/office/drawing/2014/main" id="{DA5B99B2-4ECB-1D49-A283-EAE713C56329}"/>
              </a:ext>
            </a:extLst>
          </p:cNvPr>
          <p:cNvSpPr>
            <a:spLocks noGrp="1"/>
          </p:cNvSpPr>
          <p:nvPr>
            <p:ph type="title" hasCustomPrompt="1"/>
          </p:nvPr>
        </p:nvSpPr>
        <p:spPr>
          <a:xfrm>
            <a:off x="762000" y="774192"/>
            <a:ext cx="10668001" cy="609600"/>
          </a:xfrm>
          <a:prstGeom prst="rect">
            <a:avLst/>
          </a:prstGeom>
        </p:spPr>
        <p:txBody>
          <a:bodyPr anchor="ctr"/>
          <a:lstStyle>
            <a:lvl1pPr marL="0" algn="l" defTabSz="914446" rtl="0" eaLnBrk="1" latinLnBrk="0" hangingPunct="1">
              <a:defRPr lang="en-US" sz="4400" kern="1200" dirty="0">
                <a:solidFill>
                  <a:schemeClr val="tx1"/>
                </a:solidFill>
                <a:latin typeface="+mj-lt"/>
                <a:ea typeface="Source Sans Pro Black" panose="020B0803030403020204" pitchFamily="34" charset="0"/>
                <a:cs typeface="+mn-cs"/>
              </a:defRPr>
            </a:lvl1pPr>
          </a:lstStyle>
          <a:p>
            <a:pPr marL="0" lvl="0" indent="0" algn="ctr">
              <a:spcBef>
                <a:spcPts val="1000"/>
              </a:spcBef>
              <a:buFont typeface="Arial" panose="020B0604020202020204" pitchFamily="34" charset="0"/>
            </a:pPr>
            <a:r>
              <a:rPr lang="en-US" dirty="0"/>
              <a:t>YOUR TITLE</a:t>
            </a:r>
          </a:p>
        </p:txBody>
      </p:sp>
      <p:sp>
        <p:nvSpPr>
          <p:cNvPr id="4" name="Text Placeholder 4">
            <a:extLst>
              <a:ext uri="{FF2B5EF4-FFF2-40B4-BE49-F238E27FC236}">
                <a16:creationId xmlns:a16="http://schemas.microsoft.com/office/drawing/2014/main" id="{05900945-1BF1-C44C-9177-0A7E0AC66CAE}"/>
              </a:ext>
            </a:extLst>
          </p:cNvPr>
          <p:cNvSpPr>
            <a:spLocks noGrp="1"/>
          </p:cNvSpPr>
          <p:nvPr>
            <p:ph type="body" sz="quarter" idx="11" hasCustomPrompt="1"/>
          </p:nvPr>
        </p:nvSpPr>
        <p:spPr>
          <a:xfrm>
            <a:off x="762000" y="1491995"/>
            <a:ext cx="10668001" cy="355601"/>
          </a:xfrm>
          <a:prstGeom prst="rect">
            <a:avLst/>
          </a:prstGeom>
        </p:spPr>
        <p:txBody>
          <a:bodyPr anchor="ctr"/>
          <a:lstStyle>
            <a:lvl1pPr marL="0" indent="0" algn="ctr">
              <a:buNone/>
              <a:defRPr lang="en-UA" sz="1867" kern="1200" spc="333" dirty="0">
                <a:solidFill>
                  <a:schemeClr val="bg1"/>
                </a:solidFill>
                <a:latin typeface="Montserrat" panose="00000500000000000000" pitchFamily="2" charset="0"/>
                <a:ea typeface="Roboto Thin" pitchFamily="2" charset="0"/>
                <a:cs typeface="+mn-cs"/>
              </a:defRPr>
            </a:lvl1pPr>
          </a:lstStyle>
          <a:p>
            <a:pPr marL="0" lvl="0" algn="ctr" defTabSz="914446" rtl="0" eaLnBrk="1" latinLnBrk="0" hangingPunct="1"/>
            <a:r>
              <a:rPr lang="en-UA"/>
              <a:t>YOUR SUBTITLE</a:t>
            </a:r>
          </a:p>
        </p:txBody>
      </p:sp>
      <p:sp>
        <p:nvSpPr>
          <p:cNvPr id="5" name="Rectangle 4">
            <a:extLst>
              <a:ext uri="{FF2B5EF4-FFF2-40B4-BE49-F238E27FC236}">
                <a16:creationId xmlns:a16="http://schemas.microsoft.com/office/drawing/2014/main" id="{903E01BC-D514-27E9-B3C0-419FD823C9FD}"/>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pic>
        <p:nvPicPr>
          <p:cNvPr id="6" name="Graphic 5">
            <a:extLst>
              <a:ext uri="{FF2B5EF4-FFF2-40B4-BE49-F238E27FC236}">
                <a16:creationId xmlns:a16="http://schemas.microsoft.com/office/drawing/2014/main" id="{286A2EE3-0C58-9BE1-F4CA-04480F2B3CE6}"/>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 r="68219" b="-1643"/>
          <a:stretch/>
        </p:blipFill>
        <p:spPr>
          <a:xfrm>
            <a:off x="11596775" y="249103"/>
            <a:ext cx="387472" cy="389842"/>
          </a:xfrm>
          <a:prstGeom prst="rect">
            <a:avLst/>
          </a:prstGeom>
        </p:spPr>
      </p:pic>
    </p:spTree>
    <p:extLst>
      <p:ext uri="{BB962C8B-B14F-4D97-AF65-F5344CB8AC3E}">
        <p14:creationId xmlns:p14="http://schemas.microsoft.com/office/powerpoint/2010/main" val="3665509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AAC356-1190-F1FC-2272-30D5BD98D93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Picture Placeholder 2">
            <a:extLst>
              <a:ext uri="{FF2B5EF4-FFF2-40B4-BE49-F238E27FC236}">
                <a16:creationId xmlns:a16="http://schemas.microsoft.com/office/drawing/2014/main" id="{66519A9F-CE32-5B16-0007-ED48DCC6CD2B}"/>
              </a:ext>
            </a:extLst>
          </p:cNvPr>
          <p:cNvSpPr>
            <a:spLocks noGrp="1"/>
          </p:cNvSpPr>
          <p:nvPr>
            <p:ph type="pic" sz="quarter" idx="10"/>
          </p:nvPr>
        </p:nvSpPr>
        <p:spPr>
          <a:xfrm>
            <a:off x="0" y="-1"/>
            <a:ext cx="12192000" cy="6858000"/>
          </a:xfrm>
          <a:prstGeom prst="rect">
            <a:avLst/>
          </a:prstGeom>
          <a:solidFill>
            <a:schemeClr val="tx1">
              <a:lumMod val="50000"/>
              <a:lumOff val="50000"/>
            </a:schemeClr>
          </a:solidFill>
        </p:spPr>
        <p:txBody>
          <a:bodyPr anchor="t"/>
          <a:lstStyle>
            <a:lvl1pPr algn="l">
              <a:defRPr>
                <a:solidFill>
                  <a:schemeClr val="bg1"/>
                </a:solidFill>
              </a:defRPr>
            </a:lvl1pPr>
          </a:lstStyle>
          <a:p>
            <a:r>
              <a:rPr lang="en-US"/>
              <a:t>Click icon to add picture</a:t>
            </a:r>
            <a:endParaRPr lang="uk-UA"/>
          </a:p>
        </p:txBody>
      </p:sp>
      <p:sp>
        <p:nvSpPr>
          <p:cNvPr id="6" name="Freeform: Shape 5">
            <a:extLst>
              <a:ext uri="{FF2B5EF4-FFF2-40B4-BE49-F238E27FC236}">
                <a16:creationId xmlns:a16="http://schemas.microsoft.com/office/drawing/2014/main" id="{3DE1BE6D-790F-7734-6FA3-674C84B4BBBC}"/>
              </a:ext>
            </a:extLst>
          </p:cNvPr>
          <p:cNvSpPr/>
          <p:nvPr/>
        </p:nvSpPr>
        <p:spPr>
          <a:xfrm>
            <a:off x="0" y="-1"/>
            <a:ext cx="10705381" cy="6858001"/>
          </a:xfrm>
          <a:custGeom>
            <a:avLst/>
            <a:gdLst>
              <a:gd name="connsiteX0" fmla="*/ 600891 w 16058071"/>
              <a:gd name="connsiteY0" fmla="*/ 0 h 10287002"/>
              <a:gd name="connsiteX1" fmla="*/ 1143961 w 16058071"/>
              <a:gd name="connsiteY1" fmla="*/ 0 h 10287002"/>
              <a:gd name="connsiteX2" fmla="*/ 1715922 w 16058071"/>
              <a:gd name="connsiteY2" fmla="*/ 0 h 10287002"/>
              <a:gd name="connsiteX3" fmla="*/ 3869921 w 16058071"/>
              <a:gd name="connsiteY3" fmla="*/ 0 h 10287002"/>
              <a:gd name="connsiteX4" fmla="*/ 16058071 w 16058071"/>
              <a:gd name="connsiteY4" fmla="*/ 10286999 h 10287002"/>
              <a:gd name="connsiteX5" fmla="*/ 1715922 w 16058071"/>
              <a:gd name="connsiteY5" fmla="*/ 10286999 h 10287002"/>
              <a:gd name="connsiteX6" fmla="*/ 1715922 w 16058071"/>
              <a:gd name="connsiteY6" fmla="*/ 10287000 h 10287002"/>
              <a:gd name="connsiteX7" fmla="*/ 671529 w 16058071"/>
              <a:gd name="connsiteY7" fmla="*/ 10287000 h 10287002"/>
              <a:gd name="connsiteX8" fmla="*/ 671529 w 16058071"/>
              <a:gd name="connsiteY8" fmla="*/ 10287002 h 10287002"/>
              <a:gd name="connsiteX9" fmla="*/ 0 w 16058071"/>
              <a:gd name="connsiteY9" fmla="*/ 10287002 h 10287002"/>
              <a:gd name="connsiteX10" fmla="*/ 0 w 16058071"/>
              <a:gd name="connsiteY10" fmla="*/ 2 h 10287002"/>
              <a:gd name="connsiteX11" fmla="*/ 600891 w 16058071"/>
              <a:gd name="connsiteY11" fmla="*/ 2 h 1028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058071" h="10287002">
                <a:moveTo>
                  <a:pt x="600891" y="0"/>
                </a:moveTo>
                <a:lnTo>
                  <a:pt x="1143961" y="0"/>
                </a:lnTo>
                <a:lnTo>
                  <a:pt x="1715922" y="0"/>
                </a:lnTo>
                <a:lnTo>
                  <a:pt x="3869921" y="0"/>
                </a:lnTo>
                <a:lnTo>
                  <a:pt x="16058071" y="10286999"/>
                </a:lnTo>
                <a:lnTo>
                  <a:pt x="1715922" y="10286999"/>
                </a:lnTo>
                <a:lnTo>
                  <a:pt x="1715922" y="10287000"/>
                </a:lnTo>
                <a:lnTo>
                  <a:pt x="671529" y="10287000"/>
                </a:lnTo>
                <a:lnTo>
                  <a:pt x="671529" y="10287002"/>
                </a:lnTo>
                <a:lnTo>
                  <a:pt x="0" y="10287002"/>
                </a:lnTo>
                <a:lnTo>
                  <a:pt x="0" y="2"/>
                </a:lnTo>
                <a:lnTo>
                  <a:pt x="600891" y="2"/>
                </a:lnTo>
                <a:close/>
              </a:path>
            </a:pathLst>
          </a:custGeom>
          <a:solidFill>
            <a:schemeClr val="bg1">
              <a:alpha val="86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en-US" sz="1867">
              <a:solidFill>
                <a:schemeClr val="tx1"/>
              </a:solidFill>
            </a:endParaRPr>
          </a:p>
        </p:txBody>
      </p:sp>
      <p:sp>
        <p:nvSpPr>
          <p:cNvPr id="7" name="Freeform: Shape 6">
            <a:extLst>
              <a:ext uri="{FF2B5EF4-FFF2-40B4-BE49-F238E27FC236}">
                <a16:creationId xmlns:a16="http://schemas.microsoft.com/office/drawing/2014/main" id="{37088D67-3419-6D5D-9F18-BF76B6B41A65}"/>
              </a:ext>
            </a:extLst>
          </p:cNvPr>
          <p:cNvSpPr/>
          <p:nvPr/>
        </p:nvSpPr>
        <p:spPr>
          <a:xfrm>
            <a:off x="7272422" y="1263958"/>
            <a:ext cx="4919579" cy="5594041"/>
          </a:xfrm>
          <a:custGeom>
            <a:avLst/>
            <a:gdLst>
              <a:gd name="connsiteX0" fmla="*/ 7054409 w 7054409"/>
              <a:gd name="connsiteY0" fmla="*/ 0 h 8391062"/>
              <a:gd name="connsiteX1" fmla="*/ 7054409 w 7054409"/>
              <a:gd name="connsiteY1" fmla="*/ 8391062 h 8391062"/>
              <a:gd name="connsiteX2" fmla="*/ 0 w 7054409"/>
              <a:gd name="connsiteY2" fmla="*/ 8391062 h 8391062"/>
              <a:gd name="connsiteX3" fmla="*/ 7054409 w 7054409"/>
              <a:gd name="connsiteY3" fmla="*/ 0 h 8391062"/>
            </a:gdLst>
            <a:ahLst/>
            <a:cxnLst>
              <a:cxn ang="0">
                <a:pos x="connsiteX0" y="connsiteY0"/>
              </a:cxn>
              <a:cxn ang="0">
                <a:pos x="connsiteX1" y="connsiteY1"/>
              </a:cxn>
              <a:cxn ang="0">
                <a:pos x="connsiteX2" y="connsiteY2"/>
              </a:cxn>
              <a:cxn ang="0">
                <a:pos x="connsiteX3" y="connsiteY3"/>
              </a:cxn>
            </a:cxnLst>
            <a:rect l="l" t="t" r="r" b="b"/>
            <a:pathLst>
              <a:path w="7054409" h="8391062">
                <a:moveTo>
                  <a:pt x="7054409" y="0"/>
                </a:moveTo>
                <a:lnTo>
                  <a:pt x="7054409" y="8391062"/>
                </a:lnTo>
                <a:lnTo>
                  <a:pt x="0" y="8391062"/>
                </a:lnTo>
                <a:lnTo>
                  <a:pt x="7054409" y="0"/>
                </a:lnTo>
                <a:close/>
              </a:path>
            </a:pathLst>
          </a:custGeom>
          <a:solidFill>
            <a:schemeClr val="accent1">
              <a:alpha val="46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en-US" sz="1867">
              <a:solidFill>
                <a:schemeClr val="tx1"/>
              </a:solidFill>
            </a:endParaRPr>
          </a:p>
        </p:txBody>
      </p:sp>
      <p:sp>
        <p:nvSpPr>
          <p:cNvPr id="8" name="Freeform: Shape 7">
            <a:extLst>
              <a:ext uri="{FF2B5EF4-FFF2-40B4-BE49-F238E27FC236}">
                <a16:creationId xmlns:a16="http://schemas.microsoft.com/office/drawing/2014/main" id="{4B9BCF2E-BA09-BA80-CFFC-BAF8102C7065}"/>
              </a:ext>
            </a:extLst>
          </p:cNvPr>
          <p:cNvSpPr/>
          <p:nvPr/>
        </p:nvSpPr>
        <p:spPr>
          <a:xfrm>
            <a:off x="0" y="4282016"/>
            <a:ext cx="1600042" cy="2575985"/>
          </a:xfrm>
          <a:custGeom>
            <a:avLst/>
            <a:gdLst>
              <a:gd name="connsiteX0" fmla="*/ 0 w 2400063"/>
              <a:gd name="connsiteY0" fmla="*/ 0 h 3863977"/>
              <a:gd name="connsiteX1" fmla="*/ 2400063 w 2400063"/>
              <a:gd name="connsiteY1" fmla="*/ 2017745 h 3863977"/>
              <a:gd name="connsiteX2" fmla="*/ 847927 w 2400063"/>
              <a:gd name="connsiteY2" fmla="*/ 3863977 h 3863977"/>
              <a:gd name="connsiteX3" fmla="*/ 0 w 2400063"/>
              <a:gd name="connsiteY3" fmla="*/ 3863977 h 3863977"/>
              <a:gd name="connsiteX4" fmla="*/ 0 w 2400063"/>
              <a:gd name="connsiteY4" fmla="*/ 0 h 3863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063" h="3863977">
                <a:moveTo>
                  <a:pt x="0" y="0"/>
                </a:moveTo>
                <a:lnTo>
                  <a:pt x="2400063" y="2017745"/>
                </a:lnTo>
                <a:lnTo>
                  <a:pt x="847927" y="3863977"/>
                </a:lnTo>
                <a:lnTo>
                  <a:pt x="0" y="3863977"/>
                </a:lnTo>
                <a:lnTo>
                  <a:pt x="0" y="0"/>
                </a:lnTo>
                <a:close/>
              </a:path>
            </a:pathLst>
          </a:custGeom>
          <a:solidFill>
            <a:schemeClr val="accent3">
              <a:alpha val="16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en-US" sz="1867">
              <a:solidFill>
                <a:schemeClr val="tx1"/>
              </a:solidFill>
            </a:endParaRPr>
          </a:p>
        </p:txBody>
      </p:sp>
      <p:pic>
        <p:nvPicPr>
          <p:cNvPr id="10" name="Graphic 7">
            <a:extLst>
              <a:ext uri="{FF2B5EF4-FFF2-40B4-BE49-F238E27FC236}">
                <a16:creationId xmlns:a16="http://schemas.microsoft.com/office/drawing/2014/main" id="{0DDD916F-2145-6D2E-13A7-DCEA0B1C4E9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087457" y="5297669"/>
            <a:ext cx="2586591" cy="81504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1568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1_IMAGE-01-Title">
    <p:spTree>
      <p:nvGrpSpPr>
        <p:cNvPr id="1" name=""/>
        <p:cNvGrpSpPr/>
        <p:nvPr/>
      </p:nvGrpSpPr>
      <p:grpSpPr>
        <a:xfrm>
          <a:off x="0" y="0"/>
          <a:ext cx="0" cy="0"/>
          <a:chOff x="0" y="0"/>
          <a:chExt cx="0" cy="0"/>
        </a:xfrm>
      </p:grpSpPr>
      <p:sp>
        <p:nvSpPr>
          <p:cNvPr id="27" name="Picture Placeholder 2"/>
          <p:cNvSpPr>
            <a:spLocks noGrp="1"/>
          </p:cNvSpPr>
          <p:nvPr>
            <p:ph type="pic" sz="quarter" idx="10"/>
          </p:nvPr>
        </p:nvSpPr>
        <p:spPr>
          <a:xfrm>
            <a:off x="0" y="0"/>
            <a:ext cx="12192000" cy="6389624"/>
          </a:xfrm>
          <a:prstGeom prst="rect">
            <a:avLst/>
          </a:prstGeom>
          <a:solidFill>
            <a:schemeClr val="accent4">
              <a:lumMod val="20000"/>
              <a:lumOff val="80000"/>
            </a:schemeClr>
          </a:solidFill>
        </p:spPr>
        <p:txBody>
          <a:bodyPr anchor="t"/>
          <a:lstStyle>
            <a:lvl1pPr algn="l">
              <a:defRPr>
                <a:solidFill>
                  <a:schemeClr val="bg1"/>
                </a:solidFill>
              </a:defRPr>
            </a:lvl1pPr>
          </a:lstStyle>
          <a:p>
            <a:r>
              <a:rPr lang="en-US"/>
              <a:t>Click icon to add picture</a:t>
            </a:r>
            <a:endParaRPr lang="uk-UA"/>
          </a:p>
        </p:txBody>
      </p:sp>
      <p:sp>
        <p:nvSpPr>
          <p:cNvPr id="5" name="Rectangle 4">
            <a:extLst>
              <a:ext uri="{FF2B5EF4-FFF2-40B4-BE49-F238E27FC236}">
                <a16:creationId xmlns:a16="http://schemas.microsoft.com/office/drawing/2014/main" id="{903E01BC-D514-27E9-B3C0-419FD823C9FD}"/>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
        <p:nvSpPr>
          <p:cNvPr id="7" name="Content Placeholder 6">
            <a:extLst>
              <a:ext uri="{FF2B5EF4-FFF2-40B4-BE49-F238E27FC236}">
                <a16:creationId xmlns:a16="http://schemas.microsoft.com/office/drawing/2014/main" id="{315D603D-0F38-2084-332F-F8A53D47B63D}"/>
              </a:ext>
            </a:extLst>
          </p:cNvPr>
          <p:cNvSpPr>
            <a:spLocks noGrp="1"/>
          </p:cNvSpPr>
          <p:nvPr>
            <p:ph sz="quarter" idx="12"/>
          </p:nvPr>
        </p:nvSpPr>
        <p:spPr>
          <a:xfrm>
            <a:off x="762000" y="889826"/>
            <a:ext cx="4683125" cy="3140075"/>
          </a:xfrm>
          <a:prstGeom prst="rect">
            <a:avLst/>
          </a:prstGeom>
        </p:spPr>
        <p:txBody>
          <a:bodyPr/>
          <a:lstStyle>
            <a:lvl1pPr marL="0" indent="0">
              <a:buNone/>
              <a:defRPr sz="4000">
                <a:solidFill>
                  <a:schemeClr val="bg1"/>
                </a:solidFill>
                <a:effectLst>
                  <a:outerShdw blurRad="38100" dist="38100" dir="2700000" algn="tl">
                    <a:srgbClr val="000000">
                      <a:alpha val="43137"/>
                    </a:srgbClr>
                  </a:outerShdw>
                </a:effectLst>
              </a:defRPr>
            </a:lvl1pPr>
            <a:lvl2pPr marL="0" indent="0">
              <a:buNone/>
              <a:defRPr>
                <a:solidFill>
                  <a:schemeClr val="bg1"/>
                </a:solidFill>
                <a:effectLst>
                  <a:outerShdw blurRad="38100" dist="38100" dir="2700000" algn="tl">
                    <a:srgbClr val="000000">
                      <a:alpha val="43137"/>
                    </a:srgbClr>
                  </a:outerShdw>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pic>
        <p:nvPicPr>
          <p:cNvPr id="8" name="Graphic 7">
            <a:extLst>
              <a:ext uri="{FF2B5EF4-FFF2-40B4-BE49-F238E27FC236}">
                <a16:creationId xmlns:a16="http://schemas.microsoft.com/office/drawing/2014/main" id="{C9F8C610-A32F-04BE-3CE5-5FBD518C262D}"/>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 r="68219" b="-1643"/>
          <a:stretch/>
        </p:blipFill>
        <p:spPr>
          <a:xfrm>
            <a:off x="11608163" y="225768"/>
            <a:ext cx="387472" cy="389842"/>
          </a:xfrm>
          <a:prstGeom prst="rect">
            <a:avLst/>
          </a:prstGeom>
        </p:spPr>
      </p:pic>
    </p:spTree>
    <p:extLst>
      <p:ext uri="{BB962C8B-B14F-4D97-AF65-F5344CB8AC3E}">
        <p14:creationId xmlns:p14="http://schemas.microsoft.com/office/powerpoint/2010/main" val="646876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IMAGE-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9F3BEB-49ED-22CE-5CAD-B7F8643400FE}"/>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 name="Graphic 3">
            <a:extLst>
              <a:ext uri="{FF2B5EF4-FFF2-40B4-BE49-F238E27FC236}">
                <a16:creationId xmlns:a16="http://schemas.microsoft.com/office/drawing/2014/main" id="{717D0B2F-5890-94AA-C829-75DFE2933016}"/>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486243" y="279248"/>
            <a:ext cx="387472" cy="389842"/>
          </a:xfrm>
          <a:prstGeom prst="rect">
            <a:avLst/>
          </a:prstGeom>
        </p:spPr>
      </p:pic>
      <p:sp>
        <p:nvSpPr>
          <p:cNvPr id="3" name="Picture Placeholder 2"/>
          <p:cNvSpPr>
            <a:spLocks noGrp="1"/>
          </p:cNvSpPr>
          <p:nvPr>
            <p:ph type="pic" sz="quarter" idx="12"/>
          </p:nvPr>
        </p:nvSpPr>
        <p:spPr>
          <a:xfrm>
            <a:off x="6096000" y="0"/>
            <a:ext cx="6096000" cy="6389624"/>
          </a:xfrm>
          <a:prstGeom prst="rect">
            <a:avLst/>
          </a:prstGeom>
          <a:solidFill>
            <a:schemeClr val="accent4">
              <a:lumMod val="20000"/>
              <a:lumOff val="80000"/>
            </a:schemeClr>
          </a:solidFill>
        </p:spPr>
        <p:txBody>
          <a:bodyPr/>
          <a:lstStyle/>
          <a:p>
            <a:r>
              <a:rPr lang="en-US"/>
              <a:t>Click icon to add picture</a:t>
            </a:r>
            <a:endParaRPr lang="uk-UA"/>
          </a:p>
        </p:txBody>
      </p:sp>
      <p:sp>
        <p:nvSpPr>
          <p:cNvPr id="6" name="Rectangle 5">
            <a:extLst>
              <a:ext uri="{FF2B5EF4-FFF2-40B4-BE49-F238E27FC236}">
                <a16:creationId xmlns:a16="http://schemas.microsoft.com/office/drawing/2014/main" id="{D9518F88-A4B7-ECEB-5DB8-444DD845DD52}"/>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
        <p:nvSpPr>
          <p:cNvPr id="5" name="Content Placeholder 6">
            <a:extLst>
              <a:ext uri="{FF2B5EF4-FFF2-40B4-BE49-F238E27FC236}">
                <a16:creationId xmlns:a16="http://schemas.microsoft.com/office/drawing/2014/main" id="{E3A4B9AD-A3D1-0FE2-3671-E9280857C7C1}"/>
              </a:ext>
            </a:extLst>
          </p:cNvPr>
          <p:cNvSpPr>
            <a:spLocks noGrp="1"/>
          </p:cNvSpPr>
          <p:nvPr>
            <p:ph sz="quarter" idx="13"/>
          </p:nvPr>
        </p:nvSpPr>
        <p:spPr>
          <a:xfrm>
            <a:off x="731520" y="889827"/>
            <a:ext cx="4683125"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8" name="Content Placeholder 6">
            <a:extLst>
              <a:ext uri="{FF2B5EF4-FFF2-40B4-BE49-F238E27FC236}">
                <a16:creationId xmlns:a16="http://schemas.microsoft.com/office/drawing/2014/main" id="{B3E34F4E-5D93-470C-C917-48F4AD7D86B6}"/>
              </a:ext>
            </a:extLst>
          </p:cNvPr>
          <p:cNvSpPr>
            <a:spLocks noGrp="1"/>
          </p:cNvSpPr>
          <p:nvPr>
            <p:ph sz="quarter" idx="14" hasCustomPrompt="1"/>
          </p:nvPr>
        </p:nvSpPr>
        <p:spPr>
          <a:xfrm>
            <a:off x="731520" y="3007678"/>
            <a:ext cx="4683125"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pic>
        <p:nvPicPr>
          <p:cNvPr id="9" name="Graphic 8">
            <a:extLst>
              <a:ext uri="{FF2B5EF4-FFF2-40B4-BE49-F238E27FC236}">
                <a16:creationId xmlns:a16="http://schemas.microsoft.com/office/drawing/2014/main" id="{22645FA3-D9FF-51A5-AAA5-ECB03DD6F438}"/>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08163" y="225768"/>
            <a:ext cx="387472" cy="389842"/>
          </a:xfrm>
          <a:prstGeom prst="rect">
            <a:avLst/>
          </a:prstGeom>
        </p:spPr>
      </p:pic>
    </p:spTree>
    <p:extLst>
      <p:ext uri="{BB962C8B-B14F-4D97-AF65-F5344CB8AC3E}">
        <p14:creationId xmlns:p14="http://schemas.microsoft.com/office/powerpoint/2010/main" val="518068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IMAGE-02-a">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D22ED5-7842-E3D0-1882-1811A24BB442}"/>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Picture Placeholder 3">
            <a:extLst>
              <a:ext uri="{FF2B5EF4-FFF2-40B4-BE49-F238E27FC236}">
                <a16:creationId xmlns:a16="http://schemas.microsoft.com/office/drawing/2014/main" id="{FBC792C5-AFAE-465C-A73B-2CB890A1FFE4}"/>
              </a:ext>
            </a:extLst>
          </p:cNvPr>
          <p:cNvSpPr>
            <a:spLocks noGrp="1"/>
          </p:cNvSpPr>
          <p:nvPr>
            <p:ph type="pic" sz="quarter" idx="11"/>
          </p:nvPr>
        </p:nvSpPr>
        <p:spPr>
          <a:xfrm>
            <a:off x="6623606" y="845967"/>
            <a:ext cx="5250109" cy="5366779"/>
          </a:xfrm>
          <a:prstGeom prst="rect">
            <a:avLst/>
          </a:prstGeom>
          <a:solidFill>
            <a:schemeClr val="tx1">
              <a:lumMod val="50000"/>
              <a:lumOff val="50000"/>
            </a:schemeClr>
          </a:solidFill>
        </p:spPr>
        <p:txBody>
          <a:bodyPr/>
          <a:lstStyle/>
          <a:p>
            <a:r>
              <a:rPr lang="en-US"/>
              <a:t>Click icon to add picture</a:t>
            </a:r>
            <a:endParaRPr lang="uk-UA"/>
          </a:p>
        </p:txBody>
      </p:sp>
      <p:sp>
        <p:nvSpPr>
          <p:cNvPr id="6" name="Rectangle 5">
            <a:extLst>
              <a:ext uri="{FF2B5EF4-FFF2-40B4-BE49-F238E27FC236}">
                <a16:creationId xmlns:a16="http://schemas.microsoft.com/office/drawing/2014/main" id="{190F2BA4-C626-B14F-9BEE-3AB95BF10E32}"/>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a:solidFill>
                  <a:schemeClr val="bg1"/>
                </a:solidFill>
              </a:rPr>
              <a:t>Morrison-Maierle | Building Better Communities</a:t>
            </a:r>
          </a:p>
        </p:txBody>
      </p:sp>
      <p:pic>
        <p:nvPicPr>
          <p:cNvPr id="7" name="Graphic 6">
            <a:extLst>
              <a:ext uri="{FF2B5EF4-FFF2-40B4-BE49-F238E27FC236}">
                <a16:creationId xmlns:a16="http://schemas.microsoft.com/office/drawing/2014/main" id="{F08634AE-CA8D-71CD-E3A8-335F7FB2B7C5}"/>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596775" y="249103"/>
            <a:ext cx="387472" cy="389842"/>
          </a:xfrm>
          <a:prstGeom prst="rect">
            <a:avLst/>
          </a:prstGeom>
        </p:spPr>
      </p:pic>
      <p:sp>
        <p:nvSpPr>
          <p:cNvPr id="3" name="Content Placeholder 6">
            <a:extLst>
              <a:ext uri="{FF2B5EF4-FFF2-40B4-BE49-F238E27FC236}">
                <a16:creationId xmlns:a16="http://schemas.microsoft.com/office/drawing/2014/main" id="{15545573-D0A3-46D9-9F38-56B6D67DA53E}"/>
              </a:ext>
            </a:extLst>
          </p:cNvPr>
          <p:cNvSpPr>
            <a:spLocks noGrp="1"/>
          </p:cNvSpPr>
          <p:nvPr>
            <p:ph sz="quarter" idx="12"/>
          </p:nvPr>
        </p:nvSpPr>
        <p:spPr>
          <a:xfrm>
            <a:off x="731520" y="1153987"/>
            <a:ext cx="4683125" cy="1528254"/>
          </a:xfrm>
          <a:prstGeom prst="rect">
            <a:avLst/>
          </a:prstGeom>
        </p:spPr>
        <p:txBody>
          <a:bodyPr/>
          <a:lstStyle>
            <a:lvl1pPr marL="0" indent="0">
              <a:buNone/>
              <a:defRPr sz="4000">
                <a:solidFill>
                  <a:schemeClr val="accent1"/>
                </a:solidFill>
                <a:effectLst/>
              </a:defRPr>
            </a:lvl1pPr>
            <a:lvl2pPr marL="0" indent="0">
              <a:buNone/>
              <a:defRPr>
                <a:solidFill>
                  <a:schemeClr val="accent1"/>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5" name="Content Placeholder 6">
            <a:extLst>
              <a:ext uri="{FF2B5EF4-FFF2-40B4-BE49-F238E27FC236}">
                <a16:creationId xmlns:a16="http://schemas.microsoft.com/office/drawing/2014/main" id="{AA1D439D-51A9-55D5-2CA9-3CE50EF721B7}"/>
              </a:ext>
            </a:extLst>
          </p:cNvPr>
          <p:cNvSpPr>
            <a:spLocks noGrp="1"/>
          </p:cNvSpPr>
          <p:nvPr>
            <p:ph sz="quarter" idx="13" hasCustomPrompt="1"/>
          </p:nvPr>
        </p:nvSpPr>
        <p:spPr>
          <a:xfrm>
            <a:off x="731520" y="3007678"/>
            <a:ext cx="4683125"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Tree>
    <p:extLst>
      <p:ext uri="{BB962C8B-B14F-4D97-AF65-F5344CB8AC3E}">
        <p14:creationId xmlns:p14="http://schemas.microsoft.com/office/powerpoint/2010/main" val="858616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IMAGE-02-round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9F9E21-0CDB-B0B8-057D-E7134FE4AC16}"/>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 name="Graphic 3">
            <a:extLst>
              <a:ext uri="{FF2B5EF4-FFF2-40B4-BE49-F238E27FC236}">
                <a16:creationId xmlns:a16="http://schemas.microsoft.com/office/drawing/2014/main" id="{B6D14C22-AA8D-824C-3445-D9E475F090E6}"/>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08163" y="225768"/>
            <a:ext cx="387472" cy="389842"/>
          </a:xfrm>
          <a:prstGeom prst="rect">
            <a:avLst/>
          </a:prstGeom>
        </p:spPr>
      </p:pic>
      <p:sp>
        <p:nvSpPr>
          <p:cNvPr id="3" name="Picture Placeholder 3">
            <a:extLst>
              <a:ext uri="{FF2B5EF4-FFF2-40B4-BE49-F238E27FC236}">
                <a16:creationId xmlns:a16="http://schemas.microsoft.com/office/drawing/2014/main" id="{2420CF65-F5F8-4E58-88D4-96A7FF8EDE3F}"/>
              </a:ext>
            </a:extLst>
          </p:cNvPr>
          <p:cNvSpPr>
            <a:spLocks noGrp="1"/>
          </p:cNvSpPr>
          <p:nvPr>
            <p:ph type="pic" sz="quarter" idx="11"/>
          </p:nvPr>
        </p:nvSpPr>
        <p:spPr>
          <a:xfrm>
            <a:off x="6614625" y="841377"/>
            <a:ext cx="5259091" cy="5375960"/>
          </a:xfrm>
          <a:prstGeom prst="roundRect">
            <a:avLst>
              <a:gd name="adj" fmla="val 3673"/>
            </a:avLst>
          </a:prstGeom>
          <a:solidFill>
            <a:schemeClr val="tx1">
              <a:lumMod val="50000"/>
              <a:lumOff val="50000"/>
            </a:schemeClr>
          </a:solidFill>
        </p:spPr>
        <p:txBody>
          <a:bodyPr/>
          <a:lstStyle/>
          <a:p>
            <a:r>
              <a:rPr lang="en-US"/>
              <a:t>Click icon to add picture</a:t>
            </a:r>
            <a:endParaRPr lang="uk-UA"/>
          </a:p>
        </p:txBody>
      </p:sp>
      <p:sp>
        <p:nvSpPr>
          <p:cNvPr id="5" name="Rectangle 4">
            <a:extLst>
              <a:ext uri="{FF2B5EF4-FFF2-40B4-BE49-F238E27FC236}">
                <a16:creationId xmlns:a16="http://schemas.microsoft.com/office/drawing/2014/main" id="{1F8037C5-5CF9-7A64-5473-7219EBDEE24C}"/>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a:solidFill>
                  <a:schemeClr val="bg1"/>
                </a:solidFill>
              </a:rPr>
              <a:t>Morrison-Maierle | Building Better Communities</a:t>
            </a:r>
          </a:p>
        </p:txBody>
      </p:sp>
      <p:sp>
        <p:nvSpPr>
          <p:cNvPr id="6" name="Content Placeholder 6">
            <a:extLst>
              <a:ext uri="{FF2B5EF4-FFF2-40B4-BE49-F238E27FC236}">
                <a16:creationId xmlns:a16="http://schemas.microsoft.com/office/drawing/2014/main" id="{858DC303-367D-949D-9331-94409C4FC8B2}"/>
              </a:ext>
            </a:extLst>
          </p:cNvPr>
          <p:cNvSpPr>
            <a:spLocks noGrp="1"/>
          </p:cNvSpPr>
          <p:nvPr>
            <p:ph sz="quarter" idx="13"/>
          </p:nvPr>
        </p:nvSpPr>
        <p:spPr>
          <a:xfrm>
            <a:off x="731520" y="889827"/>
            <a:ext cx="5364480"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7" name="Content Placeholder 6">
            <a:extLst>
              <a:ext uri="{FF2B5EF4-FFF2-40B4-BE49-F238E27FC236}">
                <a16:creationId xmlns:a16="http://schemas.microsoft.com/office/drawing/2014/main" id="{B47D05B2-E277-42B8-14A5-0C8E040A6D24}"/>
              </a:ext>
            </a:extLst>
          </p:cNvPr>
          <p:cNvSpPr>
            <a:spLocks noGrp="1"/>
          </p:cNvSpPr>
          <p:nvPr>
            <p:ph sz="quarter" idx="14" hasCustomPrompt="1"/>
          </p:nvPr>
        </p:nvSpPr>
        <p:spPr>
          <a:xfrm>
            <a:off x="731520" y="3007678"/>
            <a:ext cx="5364480"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Tree>
    <p:extLst>
      <p:ext uri="{BB962C8B-B14F-4D97-AF65-F5344CB8AC3E}">
        <p14:creationId xmlns:p14="http://schemas.microsoft.com/office/powerpoint/2010/main" val="99689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1_IMAGE-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9F3BEB-49ED-22CE-5CAD-B7F8643400FE}"/>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Picture Placeholder 2"/>
          <p:cNvSpPr>
            <a:spLocks noGrp="1"/>
          </p:cNvSpPr>
          <p:nvPr>
            <p:ph type="pic" sz="quarter" idx="12"/>
          </p:nvPr>
        </p:nvSpPr>
        <p:spPr>
          <a:xfrm>
            <a:off x="0" y="0"/>
            <a:ext cx="6096000" cy="6389624"/>
          </a:xfrm>
          <a:prstGeom prst="rect">
            <a:avLst/>
          </a:prstGeom>
          <a:solidFill>
            <a:schemeClr val="tx1">
              <a:lumMod val="50000"/>
              <a:lumOff val="50000"/>
            </a:schemeClr>
          </a:solidFill>
        </p:spPr>
        <p:txBody>
          <a:bodyPr/>
          <a:lstStyle/>
          <a:p>
            <a:r>
              <a:rPr lang="en-US"/>
              <a:t>Click icon to add picture</a:t>
            </a:r>
            <a:endParaRPr lang="uk-UA"/>
          </a:p>
        </p:txBody>
      </p:sp>
      <p:sp>
        <p:nvSpPr>
          <p:cNvPr id="6" name="Rectangle 5">
            <a:extLst>
              <a:ext uri="{FF2B5EF4-FFF2-40B4-BE49-F238E27FC236}">
                <a16:creationId xmlns:a16="http://schemas.microsoft.com/office/drawing/2014/main" id="{D9518F88-A4B7-ECEB-5DB8-444DD845DD52}"/>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
        <p:nvSpPr>
          <p:cNvPr id="5" name="Content Placeholder 6">
            <a:extLst>
              <a:ext uri="{FF2B5EF4-FFF2-40B4-BE49-F238E27FC236}">
                <a16:creationId xmlns:a16="http://schemas.microsoft.com/office/drawing/2014/main" id="{E3A4B9AD-A3D1-0FE2-3671-E9280857C7C1}"/>
              </a:ext>
            </a:extLst>
          </p:cNvPr>
          <p:cNvSpPr>
            <a:spLocks noGrp="1"/>
          </p:cNvSpPr>
          <p:nvPr>
            <p:ph sz="quarter" idx="13"/>
          </p:nvPr>
        </p:nvSpPr>
        <p:spPr>
          <a:xfrm>
            <a:off x="6427960" y="889827"/>
            <a:ext cx="5180203"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8" name="Content Placeholder 6">
            <a:extLst>
              <a:ext uri="{FF2B5EF4-FFF2-40B4-BE49-F238E27FC236}">
                <a16:creationId xmlns:a16="http://schemas.microsoft.com/office/drawing/2014/main" id="{B3E34F4E-5D93-470C-C917-48F4AD7D86B6}"/>
              </a:ext>
            </a:extLst>
          </p:cNvPr>
          <p:cNvSpPr>
            <a:spLocks noGrp="1"/>
          </p:cNvSpPr>
          <p:nvPr>
            <p:ph sz="quarter" idx="14" hasCustomPrompt="1"/>
          </p:nvPr>
        </p:nvSpPr>
        <p:spPr>
          <a:xfrm>
            <a:off x="6427960" y="3007678"/>
            <a:ext cx="5180203"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pic>
        <p:nvPicPr>
          <p:cNvPr id="9" name="Graphic 8">
            <a:extLst>
              <a:ext uri="{FF2B5EF4-FFF2-40B4-BE49-F238E27FC236}">
                <a16:creationId xmlns:a16="http://schemas.microsoft.com/office/drawing/2014/main" id="{089F1D44-4535-FF51-4A0B-E5461A634822}"/>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08163" y="225768"/>
            <a:ext cx="387472" cy="389842"/>
          </a:xfrm>
          <a:prstGeom prst="rect">
            <a:avLst/>
          </a:prstGeom>
        </p:spPr>
      </p:pic>
    </p:spTree>
    <p:extLst>
      <p:ext uri="{BB962C8B-B14F-4D97-AF65-F5344CB8AC3E}">
        <p14:creationId xmlns:p14="http://schemas.microsoft.com/office/powerpoint/2010/main" val="1903643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IMAGE-03-round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7AE02E-66B4-AB46-2961-8C830C5ECC22}"/>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Picture Placeholder 3">
            <a:extLst>
              <a:ext uri="{FF2B5EF4-FFF2-40B4-BE49-F238E27FC236}">
                <a16:creationId xmlns:a16="http://schemas.microsoft.com/office/drawing/2014/main" id="{3C9C7632-F851-49E5-B077-28366D421B38}"/>
              </a:ext>
            </a:extLst>
          </p:cNvPr>
          <p:cNvSpPr>
            <a:spLocks noGrp="1"/>
          </p:cNvSpPr>
          <p:nvPr>
            <p:ph type="pic" sz="quarter" idx="11"/>
          </p:nvPr>
        </p:nvSpPr>
        <p:spPr>
          <a:xfrm>
            <a:off x="318285" y="474169"/>
            <a:ext cx="5486400" cy="5608320"/>
          </a:xfrm>
          <a:prstGeom prst="roundRect">
            <a:avLst>
              <a:gd name="adj" fmla="val 3673"/>
            </a:avLst>
          </a:prstGeom>
          <a:solidFill>
            <a:schemeClr val="tx1">
              <a:lumMod val="50000"/>
              <a:lumOff val="50000"/>
            </a:schemeClr>
          </a:solidFill>
        </p:spPr>
        <p:txBody>
          <a:bodyPr/>
          <a:lstStyle/>
          <a:p>
            <a:r>
              <a:rPr lang="en-US"/>
              <a:t>Click icon to add picture</a:t>
            </a:r>
            <a:endParaRPr lang="uk-UA"/>
          </a:p>
        </p:txBody>
      </p:sp>
      <p:sp>
        <p:nvSpPr>
          <p:cNvPr id="6" name="Rectangle 5">
            <a:extLst>
              <a:ext uri="{FF2B5EF4-FFF2-40B4-BE49-F238E27FC236}">
                <a16:creationId xmlns:a16="http://schemas.microsoft.com/office/drawing/2014/main" id="{AFF333C2-C151-5A81-7813-7B2F767B9022}"/>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
        <p:nvSpPr>
          <p:cNvPr id="4" name="Content Placeholder 6">
            <a:extLst>
              <a:ext uri="{FF2B5EF4-FFF2-40B4-BE49-F238E27FC236}">
                <a16:creationId xmlns:a16="http://schemas.microsoft.com/office/drawing/2014/main" id="{967958E0-FF50-0B94-5898-C896B71026DA}"/>
              </a:ext>
            </a:extLst>
          </p:cNvPr>
          <p:cNvSpPr>
            <a:spLocks noGrp="1"/>
          </p:cNvSpPr>
          <p:nvPr>
            <p:ph sz="quarter" idx="13"/>
          </p:nvPr>
        </p:nvSpPr>
        <p:spPr>
          <a:xfrm>
            <a:off x="6359167" y="889827"/>
            <a:ext cx="5248996" cy="1629854"/>
          </a:xfrm>
          <a:prstGeom prst="rect">
            <a:avLst/>
          </a:prstGeom>
        </p:spPr>
        <p:txBody>
          <a:bodyPr/>
          <a:lstStyle>
            <a:lvl1pPr marL="0" indent="0">
              <a:buNone/>
              <a:defRPr sz="4000">
                <a:solidFill>
                  <a:schemeClr val="accent1"/>
                </a:solidFill>
                <a:effectLst/>
              </a:defRPr>
            </a:lvl1pPr>
            <a:lvl2pPr marL="0" indent="0">
              <a:buNone/>
              <a:defRPr>
                <a:solidFill>
                  <a:schemeClr val="accent1"/>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5" name="Content Placeholder 6">
            <a:extLst>
              <a:ext uri="{FF2B5EF4-FFF2-40B4-BE49-F238E27FC236}">
                <a16:creationId xmlns:a16="http://schemas.microsoft.com/office/drawing/2014/main" id="{30E6062E-4157-4473-E257-5BE8BFEB8B35}"/>
              </a:ext>
            </a:extLst>
          </p:cNvPr>
          <p:cNvSpPr>
            <a:spLocks noGrp="1"/>
          </p:cNvSpPr>
          <p:nvPr>
            <p:ph sz="quarter" idx="14" hasCustomPrompt="1"/>
          </p:nvPr>
        </p:nvSpPr>
        <p:spPr>
          <a:xfrm>
            <a:off x="6359167" y="3007678"/>
            <a:ext cx="5248996"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pic>
        <p:nvPicPr>
          <p:cNvPr id="8" name="Graphic 7">
            <a:extLst>
              <a:ext uri="{FF2B5EF4-FFF2-40B4-BE49-F238E27FC236}">
                <a16:creationId xmlns:a16="http://schemas.microsoft.com/office/drawing/2014/main" id="{DDB7AF17-7C78-3B3A-04B4-5AF2EB4D5EA0}"/>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08163" y="225768"/>
            <a:ext cx="387472" cy="389842"/>
          </a:xfrm>
          <a:prstGeom prst="rect">
            <a:avLst/>
          </a:prstGeom>
        </p:spPr>
      </p:pic>
    </p:spTree>
    <p:extLst>
      <p:ext uri="{BB962C8B-B14F-4D97-AF65-F5344CB8AC3E}">
        <p14:creationId xmlns:p14="http://schemas.microsoft.com/office/powerpoint/2010/main" val="3448397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IMAGE-03-a">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45E67C-A98C-200D-8A67-33861DFA074C}"/>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Picture Placeholder 3">
            <a:extLst>
              <a:ext uri="{FF2B5EF4-FFF2-40B4-BE49-F238E27FC236}">
                <a16:creationId xmlns:a16="http://schemas.microsoft.com/office/drawing/2014/main" id="{3C9C7632-F851-49E5-B077-28366D421B38}"/>
              </a:ext>
            </a:extLst>
          </p:cNvPr>
          <p:cNvSpPr>
            <a:spLocks noGrp="1"/>
          </p:cNvSpPr>
          <p:nvPr>
            <p:ph type="pic" sz="quarter" idx="11"/>
          </p:nvPr>
        </p:nvSpPr>
        <p:spPr>
          <a:xfrm>
            <a:off x="318285" y="474169"/>
            <a:ext cx="5486400" cy="5608320"/>
          </a:xfrm>
          <a:prstGeom prst="roundRect">
            <a:avLst>
              <a:gd name="adj" fmla="val 0"/>
            </a:avLst>
          </a:prstGeom>
          <a:solidFill>
            <a:schemeClr val="tx1">
              <a:lumMod val="50000"/>
              <a:lumOff val="50000"/>
            </a:schemeClr>
          </a:solidFill>
        </p:spPr>
        <p:txBody>
          <a:bodyPr/>
          <a:lstStyle/>
          <a:p>
            <a:r>
              <a:rPr lang="en-US"/>
              <a:t>Click icon to add picture</a:t>
            </a:r>
            <a:endParaRPr lang="uk-UA"/>
          </a:p>
        </p:txBody>
      </p:sp>
      <p:sp>
        <p:nvSpPr>
          <p:cNvPr id="6" name="Rectangle 5">
            <a:extLst>
              <a:ext uri="{FF2B5EF4-FFF2-40B4-BE49-F238E27FC236}">
                <a16:creationId xmlns:a16="http://schemas.microsoft.com/office/drawing/2014/main" id="{337D4D6E-E4FF-3F85-7A2E-093165819A93}"/>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pic>
        <p:nvPicPr>
          <p:cNvPr id="4" name="Graphic 3">
            <a:extLst>
              <a:ext uri="{FF2B5EF4-FFF2-40B4-BE49-F238E27FC236}">
                <a16:creationId xmlns:a16="http://schemas.microsoft.com/office/drawing/2014/main" id="{430B32F9-D344-7D97-D570-ACC583541884}"/>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08163" y="225768"/>
            <a:ext cx="387472" cy="389842"/>
          </a:xfrm>
          <a:prstGeom prst="rect">
            <a:avLst/>
          </a:prstGeom>
        </p:spPr>
      </p:pic>
      <p:sp>
        <p:nvSpPr>
          <p:cNvPr id="5" name="Content Placeholder 6">
            <a:extLst>
              <a:ext uri="{FF2B5EF4-FFF2-40B4-BE49-F238E27FC236}">
                <a16:creationId xmlns:a16="http://schemas.microsoft.com/office/drawing/2014/main" id="{5401EC9E-A56C-99B6-2CE4-1B72936FC9AF}"/>
              </a:ext>
            </a:extLst>
          </p:cNvPr>
          <p:cNvSpPr>
            <a:spLocks noGrp="1"/>
          </p:cNvSpPr>
          <p:nvPr>
            <p:ph sz="quarter" idx="13"/>
          </p:nvPr>
        </p:nvSpPr>
        <p:spPr>
          <a:xfrm>
            <a:off x="6096001" y="889827"/>
            <a:ext cx="4946292"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8" name="Content Placeholder 6">
            <a:extLst>
              <a:ext uri="{FF2B5EF4-FFF2-40B4-BE49-F238E27FC236}">
                <a16:creationId xmlns:a16="http://schemas.microsoft.com/office/drawing/2014/main" id="{F9DC58AC-9454-B5D6-AF2A-D2B2C0DC016B}"/>
              </a:ext>
            </a:extLst>
          </p:cNvPr>
          <p:cNvSpPr>
            <a:spLocks noGrp="1"/>
          </p:cNvSpPr>
          <p:nvPr>
            <p:ph sz="quarter" idx="14" hasCustomPrompt="1"/>
          </p:nvPr>
        </p:nvSpPr>
        <p:spPr>
          <a:xfrm>
            <a:off x="6096001" y="3007678"/>
            <a:ext cx="4946292"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Tree>
    <p:extLst>
      <p:ext uri="{BB962C8B-B14F-4D97-AF65-F5344CB8AC3E}">
        <p14:creationId xmlns:p14="http://schemas.microsoft.com/office/powerpoint/2010/main" val="1263915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IMAGE-03-b">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FDB3C3-AD52-6C91-A909-04D115B7FC76}"/>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Picture Placeholder 2">
            <a:extLst>
              <a:ext uri="{FF2B5EF4-FFF2-40B4-BE49-F238E27FC236}">
                <a16:creationId xmlns:a16="http://schemas.microsoft.com/office/drawing/2014/main" id="{8D83FB61-3C67-4AA8-A2E7-9C1F7687E841}"/>
              </a:ext>
            </a:extLst>
          </p:cNvPr>
          <p:cNvSpPr>
            <a:spLocks noGrp="1"/>
          </p:cNvSpPr>
          <p:nvPr>
            <p:ph type="pic" sz="quarter" idx="10"/>
          </p:nvPr>
        </p:nvSpPr>
        <p:spPr>
          <a:xfrm>
            <a:off x="609600" y="627888"/>
            <a:ext cx="3444240" cy="5614416"/>
          </a:xfrm>
          <a:prstGeom prst="roundRect">
            <a:avLst>
              <a:gd name="adj" fmla="val 4130"/>
            </a:avLst>
          </a:prstGeom>
          <a:solidFill>
            <a:schemeClr val="tx1">
              <a:lumMod val="50000"/>
              <a:lumOff val="50000"/>
            </a:schemeClr>
          </a:solidFill>
        </p:spPr>
        <p:txBody>
          <a:bodyPr/>
          <a:lstStyle/>
          <a:p>
            <a:r>
              <a:rPr lang="en-US"/>
              <a:t>Click icon to add picture</a:t>
            </a:r>
            <a:endParaRPr lang="uk-UA"/>
          </a:p>
        </p:txBody>
      </p:sp>
      <p:pic>
        <p:nvPicPr>
          <p:cNvPr id="6" name="Graphic 5">
            <a:extLst>
              <a:ext uri="{FF2B5EF4-FFF2-40B4-BE49-F238E27FC236}">
                <a16:creationId xmlns:a16="http://schemas.microsoft.com/office/drawing/2014/main" id="{D3EDCF89-9E50-8A87-C268-6ECE64AAE548}"/>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4" name="Content Placeholder 6">
            <a:extLst>
              <a:ext uri="{FF2B5EF4-FFF2-40B4-BE49-F238E27FC236}">
                <a16:creationId xmlns:a16="http://schemas.microsoft.com/office/drawing/2014/main" id="{6659546A-3F03-C67C-24D6-AC3CEE99C580}"/>
              </a:ext>
            </a:extLst>
          </p:cNvPr>
          <p:cNvSpPr>
            <a:spLocks noGrp="1"/>
          </p:cNvSpPr>
          <p:nvPr>
            <p:ph sz="quarter" idx="13"/>
          </p:nvPr>
        </p:nvSpPr>
        <p:spPr>
          <a:xfrm>
            <a:off x="4499887" y="889827"/>
            <a:ext cx="6767553"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7" name="Content Placeholder 6">
            <a:extLst>
              <a:ext uri="{FF2B5EF4-FFF2-40B4-BE49-F238E27FC236}">
                <a16:creationId xmlns:a16="http://schemas.microsoft.com/office/drawing/2014/main" id="{93A14F7C-DB7F-3639-FA60-DB0D97EF0097}"/>
              </a:ext>
            </a:extLst>
          </p:cNvPr>
          <p:cNvSpPr>
            <a:spLocks noGrp="1"/>
          </p:cNvSpPr>
          <p:nvPr>
            <p:ph sz="quarter" idx="14" hasCustomPrompt="1"/>
          </p:nvPr>
        </p:nvSpPr>
        <p:spPr>
          <a:xfrm>
            <a:off x="4499887" y="3007678"/>
            <a:ext cx="6767553"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
        <p:nvSpPr>
          <p:cNvPr id="8" name="Rectangle 7">
            <a:extLst>
              <a:ext uri="{FF2B5EF4-FFF2-40B4-BE49-F238E27FC236}">
                <a16:creationId xmlns:a16="http://schemas.microsoft.com/office/drawing/2014/main" id="{FB6977DC-A7A2-E4F3-4C33-982E01F5D3A9}"/>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Tree>
    <p:extLst>
      <p:ext uri="{BB962C8B-B14F-4D97-AF65-F5344CB8AC3E}">
        <p14:creationId xmlns:p14="http://schemas.microsoft.com/office/powerpoint/2010/main" val="2152240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IMAGE-04">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31662A-2CD2-4EBB-E5AD-A835FE75FFB5}"/>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Picture Placeholder 3">
            <a:extLst>
              <a:ext uri="{FF2B5EF4-FFF2-40B4-BE49-F238E27FC236}">
                <a16:creationId xmlns:a16="http://schemas.microsoft.com/office/drawing/2014/main" id="{2968164A-D4D9-413F-B806-727380F363AD}"/>
              </a:ext>
            </a:extLst>
          </p:cNvPr>
          <p:cNvSpPr>
            <a:spLocks noGrp="1"/>
          </p:cNvSpPr>
          <p:nvPr>
            <p:ph type="pic" sz="quarter" idx="10"/>
          </p:nvPr>
        </p:nvSpPr>
        <p:spPr>
          <a:xfrm>
            <a:off x="3967567" y="0"/>
            <a:ext cx="8224434" cy="6389624"/>
          </a:xfrm>
          <a:prstGeom prst="rect">
            <a:avLst/>
          </a:prstGeom>
          <a:solidFill>
            <a:schemeClr val="tx1">
              <a:lumMod val="50000"/>
              <a:lumOff val="50000"/>
            </a:schemeClr>
          </a:solidFill>
        </p:spPr>
        <p:txBody>
          <a:bodyPr/>
          <a:lstStyle/>
          <a:p>
            <a:r>
              <a:rPr lang="en-US"/>
              <a:t>Click icon to add picture</a:t>
            </a:r>
          </a:p>
        </p:txBody>
      </p:sp>
      <p:pic>
        <p:nvPicPr>
          <p:cNvPr id="5" name="Graphic 4">
            <a:extLst>
              <a:ext uri="{FF2B5EF4-FFF2-40B4-BE49-F238E27FC236}">
                <a16:creationId xmlns:a16="http://schemas.microsoft.com/office/drawing/2014/main" id="{2FBE5F9D-5870-FBAE-D8E5-AF9927F750C2}"/>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4" name="Content Placeholder 6">
            <a:extLst>
              <a:ext uri="{FF2B5EF4-FFF2-40B4-BE49-F238E27FC236}">
                <a16:creationId xmlns:a16="http://schemas.microsoft.com/office/drawing/2014/main" id="{C9347862-28DB-3D4E-129E-ABB1DA7FE1F5}"/>
              </a:ext>
            </a:extLst>
          </p:cNvPr>
          <p:cNvSpPr>
            <a:spLocks noGrp="1"/>
          </p:cNvSpPr>
          <p:nvPr>
            <p:ph sz="quarter" idx="13"/>
          </p:nvPr>
        </p:nvSpPr>
        <p:spPr>
          <a:xfrm>
            <a:off x="731521" y="889827"/>
            <a:ext cx="2905760"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7" name="Content Placeholder 6">
            <a:extLst>
              <a:ext uri="{FF2B5EF4-FFF2-40B4-BE49-F238E27FC236}">
                <a16:creationId xmlns:a16="http://schemas.microsoft.com/office/drawing/2014/main" id="{B1319933-0055-AFAC-BE4F-DE8DD6E3284B}"/>
              </a:ext>
            </a:extLst>
          </p:cNvPr>
          <p:cNvSpPr>
            <a:spLocks noGrp="1"/>
          </p:cNvSpPr>
          <p:nvPr>
            <p:ph sz="quarter" idx="14" hasCustomPrompt="1"/>
          </p:nvPr>
        </p:nvSpPr>
        <p:spPr>
          <a:xfrm>
            <a:off x="731521" y="4176078"/>
            <a:ext cx="2905760"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
        <p:nvSpPr>
          <p:cNvPr id="8" name="Rectangle 7">
            <a:extLst>
              <a:ext uri="{FF2B5EF4-FFF2-40B4-BE49-F238E27FC236}">
                <a16:creationId xmlns:a16="http://schemas.microsoft.com/office/drawing/2014/main" id="{EA0E1788-C9B6-CD59-1148-B7C1CCDDE63B}"/>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Tree>
    <p:extLst>
      <p:ext uri="{BB962C8B-B14F-4D97-AF65-F5344CB8AC3E}">
        <p14:creationId xmlns:p14="http://schemas.microsoft.com/office/powerpoint/2010/main" val="2741225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3" name="직사각형 6">
            <a:extLst>
              <a:ext uri="{FF2B5EF4-FFF2-40B4-BE49-F238E27FC236}">
                <a16:creationId xmlns:a16="http://schemas.microsoft.com/office/drawing/2014/main" id="{70663C23-CE28-A167-39FD-1A790D83A2CD}"/>
              </a:ext>
            </a:extLst>
          </p:cNvPr>
          <p:cNvSpPr/>
          <p:nvPr/>
        </p:nvSpPr>
        <p:spPr>
          <a:xfrm>
            <a:off x="0" y="593739"/>
            <a:ext cx="7008373" cy="5494162"/>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11" name="Text Placeholder 10">
            <a:extLst>
              <a:ext uri="{FF2B5EF4-FFF2-40B4-BE49-F238E27FC236}">
                <a16:creationId xmlns:a16="http://schemas.microsoft.com/office/drawing/2014/main" id="{6EB5C155-351A-0C7E-2CA2-2FED2B927479}"/>
              </a:ext>
            </a:extLst>
          </p:cNvPr>
          <p:cNvSpPr>
            <a:spLocks noGrp="1"/>
          </p:cNvSpPr>
          <p:nvPr>
            <p:ph type="body" sz="quarter" idx="12"/>
          </p:nvPr>
        </p:nvSpPr>
        <p:spPr>
          <a:xfrm>
            <a:off x="650453" y="1214339"/>
            <a:ext cx="5133975" cy="2187575"/>
          </a:xfrm>
          <a:prstGeom prst="rect">
            <a:avLst/>
          </a:prstGeom>
        </p:spPr>
        <p:txBody>
          <a:bodyPr/>
          <a:lstStyle>
            <a:lvl1pPr marL="0" indent="0">
              <a:buNone/>
              <a:defRPr sz="4000">
                <a:solidFill>
                  <a:schemeClr val="bg1"/>
                </a:solidFill>
              </a:defRPr>
            </a:lvl1pPr>
            <a:lvl2pPr marL="0" indent="0">
              <a:spcBef>
                <a:spcPts val="2400"/>
              </a:spcBef>
              <a:buNone/>
              <a:defRPr sz="2400">
                <a:solidFill>
                  <a:schemeClr val="bg1"/>
                </a:solidFill>
              </a:defRPr>
            </a:lvl2pPr>
            <a:lvl3pPr marL="914446" indent="0">
              <a:buNone/>
              <a:defRPr>
                <a:solidFill>
                  <a:schemeClr val="bg1"/>
                </a:solidFill>
              </a:defRPr>
            </a:lvl3pPr>
            <a:lvl4pPr marL="1371669" indent="0">
              <a:buNone/>
              <a:defRPr>
                <a:solidFill>
                  <a:schemeClr val="bg1"/>
                </a:solidFill>
              </a:defRPr>
            </a:lvl4pPr>
            <a:lvl5pPr marL="1828892" indent="0">
              <a:buNone/>
              <a:defRPr>
                <a:solidFill>
                  <a:schemeClr val="bg1"/>
                </a:solidFill>
              </a:defRPr>
            </a:lvl5pPr>
          </a:lstStyle>
          <a:p>
            <a:pPr lvl="0"/>
            <a:r>
              <a:rPr lang="en-US"/>
              <a:t>Click to edit Master text styles</a:t>
            </a:r>
          </a:p>
          <a:p>
            <a:pPr lvl="1"/>
            <a:r>
              <a:rPr lang="en-US"/>
              <a:t>Second level</a:t>
            </a:r>
          </a:p>
        </p:txBody>
      </p:sp>
      <p:sp>
        <p:nvSpPr>
          <p:cNvPr id="5" name="Picture Placeholder 2">
            <a:extLst>
              <a:ext uri="{FF2B5EF4-FFF2-40B4-BE49-F238E27FC236}">
                <a16:creationId xmlns:a16="http://schemas.microsoft.com/office/drawing/2014/main" id="{CD358E31-DE5A-FE59-2516-9DD41C59F26C}"/>
              </a:ext>
            </a:extLst>
          </p:cNvPr>
          <p:cNvSpPr>
            <a:spLocks noGrp="1"/>
          </p:cNvSpPr>
          <p:nvPr>
            <p:ph type="pic" sz="quarter" idx="11"/>
          </p:nvPr>
        </p:nvSpPr>
        <p:spPr>
          <a:xfrm>
            <a:off x="6317543" y="1828800"/>
            <a:ext cx="5899688" cy="3200400"/>
          </a:xfrm>
          <a:prstGeom prst="rect">
            <a:avLst/>
          </a:prstGeom>
          <a:solidFill>
            <a:schemeClr val="tx1">
              <a:lumMod val="50000"/>
              <a:lumOff val="50000"/>
            </a:schemeClr>
          </a:solidFill>
        </p:spPr>
        <p:txBody>
          <a:bodyPr/>
          <a:lstStyle/>
          <a:p>
            <a:r>
              <a:rPr lang="en-US"/>
              <a:t>Click icon to add picture</a:t>
            </a:r>
            <a:endParaRPr lang="uk-UA"/>
          </a:p>
        </p:txBody>
      </p:sp>
      <p:sp>
        <p:nvSpPr>
          <p:cNvPr id="6" name="Rectangle 5">
            <a:extLst>
              <a:ext uri="{FF2B5EF4-FFF2-40B4-BE49-F238E27FC236}">
                <a16:creationId xmlns:a16="http://schemas.microsoft.com/office/drawing/2014/main" id="{5C4DF14E-E8C5-7980-1CEC-F8A52478556B}"/>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pic>
        <p:nvPicPr>
          <p:cNvPr id="7" name="Graphic 6">
            <a:extLst>
              <a:ext uri="{FF2B5EF4-FFF2-40B4-BE49-F238E27FC236}">
                <a16:creationId xmlns:a16="http://schemas.microsoft.com/office/drawing/2014/main" id="{7786CECF-975E-ECED-CCE6-FFD56DBDB790}"/>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 r="68219" b="-1643"/>
          <a:stretch/>
        </p:blipFill>
        <p:spPr>
          <a:xfrm>
            <a:off x="11612880" y="228600"/>
            <a:ext cx="387472" cy="389842"/>
          </a:xfrm>
          <a:prstGeom prst="rect">
            <a:avLst/>
          </a:prstGeom>
        </p:spPr>
      </p:pic>
      <p:sp>
        <p:nvSpPr>
          <p:cNvPr id="14" name="Rectangle 13">
            <a:extLst>
              <a:ext uri="{FF2B5EF4-FFF2-40B4-BE49-F238E27FC236}">
                <a16:creationId xmlns:a16="http://schemas.microsoft.com/office/drawing/2014/main" id="{8B7F61D7-06EF-3421-9538-B2A7C7BEAD47}"/>
              </a:ext>
            </a:extLst>
          </p:cNvPr>
          <p:cNvSpPr/>
          <p:nvPr/>
        </p:nvSpPr>
        <p:spPr>
          <a:xfrm>
            <a:off x="650125" y="3856825"/>
            <a:ext cx="5120640" cy="1865376"/>
          </a:xfrm>
          <a:prstGeom prst="rect">
            <a:avLst/>
          </a:prstGeom>
          <a:gradFill flip="none" rotWithShape="1">
            <a:gsLst>
              <a:gs pos="0">
                <a:schemeClr val="accent1">
                  <a:lumMod val="84000"/>
                </a:schemeClr>
              </a:gs>
              <a:gs pos="44000">
                <a:schemeClr val="accent1">
                  <a:lumMod val="97000"/>
                  <a:lumOff val="3000"/>
                </a:schemeClr>
              </a:gs>
              <a:gs pos="100000">
                <a:schemeClr val="accent3"/>
              </a:gs>
            </a:gsLst>
            <a:lin ang="0" scaled="1"/>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13" name="Text Placeholder 12">
            <a:extLst>
              <a:ext uri="{FF2B5EF4-FFF2-40B4-BE49-F238E27FC236}">
                <a16:creationId xmlns:a16="http://schemas.microsoft.com/office/drawing/2014/main" id="{0802EC1A-FD68-005D-45CB-99F4EEF658B9}"/>
              </a:ext>
            </a:extLst>
          </p:cNvPr>
          <p:cNvSpPr>
            <a:spLocks noGrp="1"/>
          </p:cNvSpPr>
          <p:nvPr>
            <p:ph type="body" sz="quarter" idx="13" hasCustomPrompt="1"/>
          </p:nvPr>
        </p:nvSpPr>
        <p:spPr>
          <a:xfrm>
            <a:off x="776552" y="3957638"/>
            <a:ext cx="4930775" cy="1671637"/>
          </a:xfrm>
          <a:prstGeom prst="rect">
            <a:avLst/>
          </a:prstGeom>
        </p:spPr>
        <p:txBody>
          <a:bodyPr/>
          <a:lstStyle>
            <a:lvl1pPr marL="0" indent="0">
              <a:buNone/>
              <a:defRPr>
                <a:solidFill>
                  <a:schemeClr val="bg1"/>
                </a:solidFill>
              </a:defRPr>
            </a:lvl1pPr>
            <a:lvl2pPr marL="0" indent="0">
              <a:buNone/>
              <a:defRPr sz="2000" b="1">
                <a:solidFill>
                  <a:schemeClr val="bg1"/>
                </a:solidFill>
              </a:defRPr>
            </a:lvl2pPr>
            <a:lvl3pPr marL="0" indent="0">
              <a:spcBef>
                <a:spcPts val="1200"/>
              </a:spcBef>
              <a:buNone/>
              <a:defRPr>
                <a:solidFill>
                  <a:schemeClr val="bg1"/>
                </a:solidFill>
              </a:defRPr>
            </a:lvl3pPr>
            <a:lvl4pPr marL="0" indent="0">
              <a:buNone/>
              <a:defRPr>
                <a:solidFill>
                  <a:schemeClr val="bg1"/>
                </a:solidFill>
              </a:defRPr>
            </a:lvl4pPr>
            <a:lvl5pPr marL="0" indent="0">
              <a:buNone/>
              <a:defRPr>
                <a:solidFill>
                  <a:schemeClr val="bg1"/>
                </a:solidFill>
              </a:defRPr>
            </a:lvl5pPr>
          </a:lstStyle>
          <a:p>
            <a:pPr lvl="1"/>
            <a:r>
              <a:rPr lang="en-US" dirty="0"/>
              <a:t>Second level</a:t>
            </a:r>
          </a:p>
          <a:p>
            <a:pPr lvl="2"/>
            <a:r>
              <a:rPr lang="en-US" dirty="0"/>
              <a:t>Third level</a:t>
            </a:r>
          </a:p>
        </p:txBody>
      </p:sp>
      <p:cxnSp>
        <p:nvCxnSpPr>
          <p:cNvPr id="9" name="Straight Connector 8">
            <a:extLst>
              <a:ext uri="{FF2B5EF4-FFF2-40B4-BE49-F238E27FC236}">
                <a16:creationId xmlns:a16="http://schemas.microsoft.com/office/drawing/2014/main" id="{924C16BE-4DA1-2033-0FAC-9886F8625E84}"/>
              </a:ext>
            </a:extLst>
          </p:cNvPr>
          <p:cNvCxnSpPr>
            <a:cxnSpLocks/>
          </p:cNvCxnSpPr>
          <p:nvPr/>
        </p:nvCxnSpPr>
        <p:spPr>
          <a:xfrm>
            <a:off x="650125" y="3874602"/>
            <a:ext cx="0" cy="1828800"/>
          </a:xfrm>
          <a:prstGeom prst="line">
            <a:avLst/>
          </a:prstGeom>
          <a:ln w="25400" cap="sq">
            <a:solidFill>
              <a:schemeClr val="accent2"/>
            </a:solidFill>
            <a:beve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0103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BAEBCA0-4B30-BB83-FB48-E2AA657D1C4D}"/>
              </a:ext>
            </a:extLst>
          </p:cNvPr>
          <p:cNvSpPr>
            <a:spLocks noGrp="1" noRot="1" noMove="1" noResize="1" noEditPoints="1" noAdjustHandles="1" noChangeArrowheads="1" noChangeShapeType="1"/>
          </p:cNvSpPr>
          <p:nvPr/>
        </p:nvSpPr>
        <p:spPr>
          <a:xfrm>
            <a:off x="0" y="1"/>
            <a:ext cx="12192000" cy="6857999"/>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50000" r="50000" b="5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14" name="Picture Placeholder 13">
            <a:extLst>
              <a:ext uri="{FF2B5EF4-FFF2-40B4-BE49-F238E27FC236}">
                <a16:creationId xmlns:a16="http://schemas.microsoft.com/office/drawing/2014/main" id="{A4D0DA7A-FF90-AA8E-5D97-35F6C2F545B8}"/>
              </a:ext>
            </a:extLst>
          </p:cNvPr>
          <p:cNvSpPr>
            <a:spLocks noGrp="1"/>
          </p:cNvSpPr>
          <p:nvPr>
            <p:ph type="pic" sz="quarter" idx="11"/>
          </p:nvPr>
        </p:nvSpPr>
        <p:spPr>
          <a:xfrm>
            <a:off x="0" y="0"/>
            <a:ext cx="12192000" cy="6858000"/>
          </a:xfrm>
          <a:prstGeom prst="rect">
            <a:avLst/>
          </a:prstGeom>
          <a:solidFill>
            <a:schemeClr val="accent6">
              <a:lumMod val="20000"/>
              <a:lumOff val="80000"/>
              <a:alpha val="28000"/>
            </a:schemeClr>
          </a:solidFill>
        </p:spPr>
        <p:txBody>
          <a:bodyPr/>
          <a:lstStyle>
            <a:lvl1pPr marL="0" indent="0">
              <a:buNone/>
              <a:defRPr/>
            </a:lvl1pPr>
          </a:lstStyle>
          <a:p>
            <a:r>
              <a:rPr lang="en-US"/>
              <a:t>Click icon to add picture</a:t>
            </a:r>
            <a:endParaRPr lang="en-US" dirty="0"/>
          </a:p>
        </p:txBody>
      </p:sp>
      <p:sp>
        <p:nvSpPr>
          <p:cNvPr id="12" name="Text Placeholder 11">
            <a:extLst>
              <a:ext uri="{FF2B5EF4-FFF2-40B4-BE49-F238E27FC236}">
                <a16:creationId xmlns:a16="http://schemas.microsoft.com/office/drawing/2014/main" id="{802EF898-D62A-FDD4-7EA1-DCAE6E48F4FF}"/>
              </a:ext>
            </a:extLst>
          </p:cNvPr>
          <p:cNvSpPr>
            <a:spLocks noGrp="1"/>
          </p:cNvSpPr>
          <p:nvPr>
            <p:ph type="body" sz="quarter" idx="10"/>
          </p:nvPr>
        </p:nvSpPr>
        <p:spPr>
          <a:xfrm>
            <a:off x="1037937" y="1656784"/>
            <a:ext cx="10372725" cy="2600325"/>
          </a:xfrm>
          <a:prstGeom prst="rect">
            <a:avLst/>
          </a:prstGeom>
        </p:spPr>
        <p:txBody>
          <a:bodyPr anchor="ctr"/>
          <a:lstStyle>
            <a:lvl1pPr marL="0" indent="0" algn="ctr">
              <a:buNone/>
              <a:defRPr sz="4800">
                <a:solidFill>
                  <a:schemeClr val="bg1"/>
                </a:solidFill>
                <a:effectLst>
                  <a:outerShdw blurRad="38100" dist="38100" dir="2700000" algn="tl">
                    <a:srgbClr val="000000">
                      <a:alpha val="43137"/>
                    </a:srgbClr>
                  </a:outerShdw>
                </a:effectLst>
              </a:defRPr>
            </a:lvl1pPr>
            <a:lvl2pPr marL="457223" indent="0">
              <a:buNone/>
              <a:defRPr/>
            </a:lvl2pPr>
            <a:lvl3pPr marL="914446" indent="0">
              <a:buNone/>
              <a:defRPr/>
            </a:lvl3pPr>
            <a:lvl4pPr marL="1371669" indent="0">
              <a:buNone/>
              <a:defRPr/>
            </a:lvl4pPr>
            <a:lvl5pPr marL="1828892" indent="0">
              <a:buNone/>
              <a:defRPr/>
            </a:lvl5pPr>
          </a:lstStyle>
          <a:p>
            <a:pPr lvl="0"/>
            <a:r>
              <a:rPr lang="en-US"/>
              <a:t>Click to edit Master text styles</a:t>
            </a:r>
          </a:p>
        </p:txBody>
      </p:sp>
      <p:grpSp>
        <p:nvGrpSpPr>
          <p:cNvPr id="6" name="Group 5">
            <a:extLst>
              <a:ext uri="{FF2B5EF4-FFF2-40B4-BE49-F238E27FC236}">
                <a16:creationId xmlns:a16="http://schemas.microsoft.com/office/drawing/2014/main" id="{FA749BA1-D1EA-0450-A940-B004D23AC740}"/>
              </a:ext>
            </a:extLst>
          </p:cNvPr>
          <p:cNvGrpSpPr/>
          <p:nvPr/>
        </p:nvGrpSpPr>
        <p:grpSpPr>
          <a:xfrm>
            <a:off x="3546951" y="5667062"/>
            <a:ext cx="5098095" cy="678214"/>
            <a:chOff x="4040048" y="5494140"/>
            <a:chExt cx="5098095" cy="678214"/>
          </a:xfrm>
        </p:grpSpPr>
        <p:pic>
          <p:nvPicPr>
            <p:cNvPr id="7" name="M-M Logo">
              <a:extLst>
                <a:ext uri="{FF2B5EF4-FFF2-40B4-BE49-F238E27FC236}">
                  <a16:creationId xmlns:a16="http://schemas.microsoft.com/office/drawing/2014/main" id="{35C4E28A-B08C-253C-657D-FD5F069B69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040048" y="5550952"/>
              <a:ext cx="1741139" cy="548640"/>
            </a:xfrm>
            <a:prstGeom prst="rect">
              <a:avLst/>
            </a:prstGeom>
            <a:effectLst>
              <a:outerShdw blurRad="50800" dist="38100" dir="2700000" algn="tl" rotWithShape="0">
                <a:prstClr val="black">
                  <a:alpha val="40000"/>
                </a:prstClr>
              </a:outerShdw>
            </a:effectLst>
          </p:spPr>
        </p:pic>
        <p:cxnSp>
          <p:nvCxnSpPr>
            <p:cNvPr id="8" name="Straight Connector 7">
              <a:extLst>
                <a:ext uri="{FF2B5EF4-FFF2-40B4-BE49-F238E27FC236}">
                  <a16:creationId xmlns:a16="http://schemas.microsoft.com/office/drawing/2014/main" id="{A46BFDF2-A8FA-866D-EFE7-06E4D81DE749}"/>
                </a:ext>
              </a:extLst>
            </p:cNvPr>
            <p:cNvCxnSpPr>
              <a:cxnSpLocks/>
            </p:cNvCxnSpPr>
            <p:nvPr/>
          </p:nvCxnSpPr>
          <p:spPr>
            <a:xfrm>
              <a:off x="5983941" y="5494140"/>
              <a:ext cx="0" cy="6400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F214385-957A-3760-371C-37EEF05DCAE2}"/>
                </a:ext>
              </a:extLst>
            </p:cNvPr>
            <p:cNvSpPr txBox="1"/>
            <p:nvPr/>
          </p:nvSpPr>
          <p:spPr>
            <a:xfrm>
              <a:off x="6096000" y="5526023"/>
              <a:ext cx="3042143" cy="646331"/>
            </a:xfrm>
            <a:prstGeom prst="rect">
              <a:avLst/>
            </a:prstGeom>
            <a:noFill/>
          </p:spPr>
          <p:txBody>
            <a:bodyPr wrap="square" rtlCol="0">
              <a:spAutoFit/>
            </a:bodyPr>
            <a:lstStyle/>
            <a:p>
              <a:r>
                <a:rPr lang="en-US" sz="1800" b="1" i="1" spc="120" dirty="0">
                  <a:solidFill>
                    <a:schemeClr val="bg1"/>
                  </a:solidFill>
                  <a:effectLst>
                    <a:outerShdw blurRad="38100" dist="38100" dir="2700000" algn="tl">
                      <a:srgbClr val="000000">
                        <a:alpha val="43137"/>
                      </a:srgbClr>
                    </a:outerShdw>
                  </a:effectLst>
                  <a:latin typeface="+mj-lt"/>
                </a:rPr>
                <a:t>Building Better </a:t>
              </a:r>
            </a:p>
            <a:p>
              <a:r>
                <a:rPr lang="en-US" sz="1800" b="1" i="1" spc="120" dirty="0">
                  <a:solidFill>
                    <a:schemeClr val="bg1"/>
                  </a:solidFill>
                  <a:effectLst>
                    <a:outerShdw blurRad="38100" dist="38100" dir="2700000" algn="tl">
                      <a:srgbClr val="000000">
                        <a:alpha val="43137"/>
                      </a:srgbClr>
                    </a:outerShdw>
                  </a:effectLst>
                  <a:latin typeface="+mj-lt"/>
                </a:rPr>
                <a:t>Communities </a:t>
              </a:r>
              <a:r>
                <a:rPr lang="en-US" sz="1800" b="1" i="1" spc="120" dirty="0">
                  <a:solidFill>
                    <a:schemeClr val="accent2"/>
                  </a:solidFill>
                  <a:effectLst>
                    <a:outerShdw blurRad="38100" dist="38100" dir="2700000" algn="tl">
                      <a:srgbClr val="000000">
                        <a:alpha val="43137"/>
                      </a:srgbClr>
                    </a:outerShdw>
                  </a:effectLst>
                  <a:latin typeface="+mj-lt"/>
                </a:rPr>
                <a:t>Together</a:t>
              </a:r>
            </a:p>
          </p:txBody>
        </p:sp>
      </p:grpSp>
    </p:spTree>
    <p:extLst>
      <p:ext uri="{BB962C8B-B14F-4D97-AF65-F5344CB8AC3E}">
        <p14:creationId xmlns:p14="http://schemas.microsoft.com/office/powerpoint/2010/main" val="2383519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IMAGE-07">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8F3909-6FF7-0197-4730-212DED4753D0}"/>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7" name="Picture Placeholder 2"/>
          <p:cNvSpPr>
            <a:spLocks noGrp="1"/>
          </p:cNvSpPr>
          <p:nvPr>
            <p:ph type="pic" sz="quarter" idx="10"/>
          </p:nvPr>
        </p:nvSpPr>
        <p:spPr>
          <a:xfrm>
            <a:off x="0" y="0"/>
            <a:ext cx="4053840" cy="6389624"/>
          </a:xfrm>
          <a:prstGeom prst="rect">
            <a:avLst/>
          </a:prstGeom>
          <a:solidFill>
            <a:schemeClr val="tx1">
              <a:lumMod val="50000"/>
              <a:lumOff val="50000"/>
            </a:schemeClr>
          </a:solidFill>
        </p:spPr>
        <p:txBody>
          <a:bodyPr/>
          <a:lstStyle/>
          <a:p>
            <a:r>
              <a:rPr lang="en-US"/>
              <a:t>Click icon to add picture</a:t>
            </a:r>
            <a:endParaRPr lang="uk-UA"/>
          </a:p>
        </p:txBody>
      </p:sp>
      <p:pic>
        <p:nvPicPr>
          <p:cNvPr id="3" name="Graphic 2">
            <a:extLst>
              <a:ext uri="{FF2B5EF4-FFF2-40B4-BE49-F238E27FC236}">
                <a16:creationId xmlns:a16="http://schemas.microsoft.com/office/drawing/2014/main" id="{AFDAA869-FD55-722B-F491-522A2B156F26}"/>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4" name="Content Placeholder 6">
            <a:extLst>
              <a:ext uri="{FF2B5EF4-FFF2-40B4-BE49-F238E27FC236}">
                <a16:creationId xmlns:a16="http://schemas.microsoft.com/office/drawing/2014/main" id="{C57EB7A4-8BB1-AFE1-20AA-1053755E3397}"/>
              </a:ext>
            </a:extLst>
          </p:cNvPr>
          <p:cNvSpPr>
            <a:spLocks noGrp="1"/>
          </p:cNvSpPr>
          <p:nvPr>
            <p:ph sz="quarter" idx="13"/>
          </p:nvPr>
        </p:nvSpPr>
        <p:spPr>
          <a:xfrm>
            <a:off x="4499887" y="889827"/>
            <a:ext cx="6767553"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7" name="Content Placeholder 6">
            <a:extLst>
              <a:ext uri="{FF2B5EF4-FFF2-40B4-BE49-F238E27FC236}">
                <a16:creationId xmlns:a16="http://schemas.microsoft.com/office/drawing/2014/main" id="{B8B0F160-3875-0748-D277-D1D6F55DE00F}"/>
              </a:ext>
            </a:extLst>
          </p:cNvPr>
          <p:cNvSpPr>
            <a:spLocks noGrp="1"/>
          </p:cNvSpPr>
          <p:nvPr>
            <p:ph sz="quarter" idx="14" hasCustomPrompt="1"/>
          </p:nvPr>
        </p:nvSpPr>
        <p:spPr>
          <a:xfrm>
            <a:off x="4499887" y="3007678"/>
            <a:ext cx="6767553"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
        <p:nvSpPr>
          <p:cNvPr id="6" name="Rectangle 5">
            <a:extLst>
              <a:ext uri="{FF2B5EF4-FFF2-40B4-BE49-F238E27FC236}">
                <a16:creationId xmlns:a16="http://schemas.microsoft.com/office/drawing/2014/main" id="{688A85AD-245E-786B-CD57-BB412302A348}"/>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Tree>
    <p:extLst>
      <p:ext uri="{BB962C8B-B14F-4D97-AF65-F5344CB8AC3E}">
        <p14:creationId xmlns:p14="http://schemas.microsoft.com/office/powerpoint/2010/main" val="2001467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1_IMAGE-07">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8F3909-6FF7-0197-4730-212DED4753D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7" name="Picture Placeholder 2"/>
          <p:cNvSpPr>
            <a:spLocks noGrp="1"/>
          </p:cNvSpPr>
          <p:nvPr>
            <p:ph type="pic" sz="quarter" idx="10"/>
          </p:nvPr>
        </p:nvSpPr>
        <p:spPr>
          <a:xfrm>
            <a:off x="0" y="0"/>
            <a:ext cx="4053840" cy="3169920"/>
          </a:xfrm>
          <a:prstGeom prst="rect">
            <a:avLst/>
          </a:prstGeom>
          <a:solidFill>
            <a:schemeClr val="tx1">
              <a:lumMod val="50000"/>
              <a:lumOff val="50000"/>
            </a:schemeClr>
          </a:solidFill>
        </p:spPr>
        <p:txBody>
          <a:bodyPr/>
          <a:lstStyle/>
          <a:p>
            <a:r>
              <a:rPr lang="en-US"/>
              <a:t>Click icon to add picture</a:t>
            </a:r>
            <a:endParaRPr lang="uk-UA"/>
          </a:p>
        </p:txBody>
      </p:sp>
      <p:sp>
        <p:nvSpPr>
          <p:cNvPr id="5" name="Picture Placeholder 2">
            <a:extLst>
              <a:ext uri="{FF2B5EF4-FFF2-40B4-BE49-F238E27FC236}">
                <a16:creationId xmlns:a16="http://schemas.microsoft.com/office/drawing/2014/main" id="{35CB45B8-9ED0-F2C2-5EC4-BF28D84151CE}"/>
              </a:ext>
            </a:extLst>
          </p:cNvPr>
          <p:cNvSpPr>
            <a:spLocks noGrp="1"/>
          </p:cNvSpPr>
          <p:nvPr>
            <p:ph type="pic" sz="quarter" idx="11"/>
          </p:nvPr>
        </p:nvSpPr>
        <p:spPr>
          <a:xfrm>
            <a:off x="0" y="3219704"/>
            <a:ext cx="4053840" cy="3169920"/>
          </a:xfrm>
          <a:prstGeom prst="rect">
            <a:avLst/>
          </a:prstGeom>
          <a:solidFill>
            <a:schemeClr val="tx1">
              <a:lumMod val="50000"/>
              <a:lumOff val="50000"/>
            </a:schemeClr>
          </a:solidFill>
        </p:spPr>
        <p:txBody>
          <a:bodyPr/>
          <a:lstStyle/>
          <a:p>
            <a:r>
              <a:rPr lang="en-US"/>
              <a:t>Click icon to add picture</a:t>
            </a:r>
            <a:endParaRPr lang="uk-UA"/>
          </a:p>
        </p:txBody>
      </p:sp>
      <p:pic>
        <p:nvPicPr>
          <p:cNvPr id="3" name="Graphic 2">
            <a:extLst>
              <a:ext uri="{FF2B5EF4-FFF2-40B4-BE49-F238E27FC236}">
                <a16:creationId xmlns:a16="http://schemas.microsoft.com/office/drawing/2014/main" id="{82AFB20E-89BF-4FAD-0023-628645C7CA33}"/>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4" name="Content Placeholder 6">
            <a:extLst>
              <a:ext uri="{FF2B5EF4-FFF2-40B4-BE49-F238E27FC236}">
                <a16:creationId xmlns:a16="http://schemas.microsoft.com/office/drawing/2014/main" id="{FC256A06-A92D-0662-9F99-9D2BD76D1BE3}"/>
              </a:ext>
            </a:extLst>
          </p:cNvPr>
          <p:cNvSpPr>
            <a:spLocks noGrp="1"/>
          </p:cNvSpPr>
          <p:nvPr>
            <p:ph sz="quarter" idx="13"/>
          </p:nvPr>
        </p:nvSpPr>
        <p:spPr>
          <a:xfrm>
            <a:off x="4499887" y="889827"/>
            <a:ext cx="6767553"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8" name="Content Placeholder 6">
            <a:extLst>
              <a:ext uri="{FF2B5EF4-FFF2-40B4-BE49-F238E27FC236}">
                <a16:creationId xmlns:a16="http://schemas.microsoft.com/office/drawing/2014/main" id="{5BF1E637-0840-4AEA-989D-853C5D049A17}"/>
              </a:ext>
            </a:extLst>
          </p:cNvPr>
          <p:cNvSpPr>
            <a:spLocks noGrp="1"/>
          </p:cNvSpPr>
          <p:nvPr>
            <p:ph sz="quarter" idx="14" hasCustomPrompt="1"/>
          </p:nvPr>
        </p:nvSpPr>
        <p:spPr>
          <a:xfrm>
            <a:off x="4499887" y="3007678"/>
            <a:ext cx="6767553"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
        <p:nvSpPr>
          <p:cNvPr id="7" name="Rectangle 6">
            <a:extLst>
              <a:ext uri="{FF2B5EF4-FFF2-40B4-BE49-F238E27FC236}">
                <a16:creationId xmlns:a16="http://schemas.microsoft.com/office/drawing/2014/main" id="{8EA7044E-08B4-BD6E-9B6D-66C418612703}"/>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Tree>
    <p:extLst>
      <p:ext uri="{BB962C8B-B14F-4D97-AF65-F5344CB8AC3E}">
        <p14:creationId xmlns:p14="http://schemas.microsoft.com/office/powerpoint/2010/main" val="3321310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2_IMAGE-07">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8F3909-6FF7-0197-4730-212DED4753D0}"/>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7" name="Picture Placeholder 2"/>
          <p:cNvSpPr>
            <a:spLocks noGrp="1"/>
          </p:cNvSpPr>
          <p:nvPr>
            <p:ph type="pic" sz="quarter" idx="10"/>
          </p:nvPr>
        </p:nvSpPr>
        <p:spPr>
          <a:xfrm>
            <a:off x="8138160" y="0"/>
            <a:ext cx="4053840" cy="3169920"/>
          </a:xfrm>
          <a:prstGeom prst="rect">
            <a:avLst/>
          </a:prstGeom>
          <a:solidFill>
            <a:schemeClr val="tx1">
              <a:lumMod val="50000"/>
              <a:lumOff val="50000"/>
            </a:schemeClr>
          </a:solidFill>
        </p:spPr>
        <p:txBody>
          <a:bodyPr/>
          <a:lstStyle/>
          <a:p>
            <a:r>
              <a:rPr lang="en-US"/>
              <a:t>Click icon to add picture</a:t>
            </a:r>
            <a:endParaRPr lang="uk-UA"/>
          </a:p>
        </p:txBody>
      </p:sp>
      <p:sp>
        <p:nvSpPr>
          <p:cNvPr id="5" name="Picture Placeholder 2">
            <a:extLst>
              <a:ext uri="{FF2B5EF4-FFF2-40B4-BE49-F238E27FC236}">
                <a16:creationId xmlns:a16="http://schemas.microsoft.com/office/drawing/2014/main" id="{35CB45B8-9ED0-F2C2-5EC4-BF28D84151CE}"/>
              </a:ext>
            </a:extLst>
          </p:cNvPr>
          <p:cNvSpPr>
            <a:spLocks noGrp="1"/>
          </p:cNvSpPr>
          <p:nvPr>
            <p:ph type="pic" sz="quarter" idx="11"/>
          </p:nvPr>
        </p:nvSpPr>
        <p:spPr>
          <a:xfrm>
            <a:off x="8138160" y="3219704"/>
            <a:ext cx="4053840" cy="3169920"/>
          </a:xfrm>
          <a:prstGeom prst="rect">
            <a:avLst/>
          </a:prstGeom>
          <a:solidFill>
            <a:schemeClr val="tx1">
              <a:lumMod val="50000"/>
              <a:lumOff val="50000"/>
            </a:schemeClr>
          </a:solidFill>
        </p:spPr>
        <p:txBody>
          <a:bodyPr/>
          <a:lstStyle/>
          <a:p>
            <a:r>
              <a:rPr lang="en-US"/>
              <a:t>Click icon to add picture</a:t>
            </a:r>
            <a:endParaRPr lang="uk-UA"/>
          </a:p>
        </p:txBody>
      </p:sp>
      <p:sp>
        <p:nvSpPr>
          <p:cNvPr id="6" name="Rectangle 5">
            <a:extLst>
              <a:ext uri="{FF2B5EF4-FFF2-40B4-BE49-F238E27FC236}">
                <a16:creationId xmlns:a16="http://schemas.microsoft.com/office/drawing/2014/main" id="{88A105E0-AF72-8724-9444-F370AD28A625}"/>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pic>
        <p:nvPicPr>
          <p:cNvPr id="7" name="Graphic 6">
            <a:extLst>
              <a:ext uri="{FF2B5EF4-FFF2-40B4-BE49-F238E27FC236}">
                <a16:creationId xmlns:a16="http://schemas.microsoft.com/office/drawing/2014/main" id="{E8409081-E03E-6FF6-CC36-2B910FC59230}"/>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4" name="Content Placeholder 6">
            <a:extLst>
              <a:ext uri="{FF2B5EF4-FFF2-40B4-BE49-F238E27FC236}">
                <a16:creationId xmlns:a16="http://schemas.microsoft.com/office/drawing/2014/main" id="{C44759BA-7AD4-1BFD-7FD5-A2298AE3E1F9}"/>
              </a:ext>
            </a:extLst>
          </p:cNvPr>
          <p:cNvSpPr>
            <a:spLocks noGrp="1"/>
          </p:cNvSpPr>
          <p:nvPr>
            <p:ph sz="quarter" idx="13"/>
          </p:nvPr>
        </p:nvSpPr>
        <p:spPr>
          <a:xfrm>
            <a:off x="731520" y="889827"/>
            <a:ext cx="6736080"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8" name="Content Placeholder 6">
            <a:extLst>
              <a:ext uri="{FF2B5EF4-FFF2-40B4-BE49-F238E27FC236}">
                <a16:creationId xmlns:a16="http://schemas.microsoft.com/office/drawing/2014/main" id="{21AA349C-690C-208B-DAEE-E5AF351510B3}"/>
              </a:ext>
            </a:extLst>
          </p:cNvPr>
          <p:cNvSpPr>
            <a:spLocks noGrp="1"/>
          </p:cNvSpPr>
          <p:nvPr>
            <p:ph sz="quarter" idx="14" hasCustomPrompt="1"/>
          </p:nvPr>
        </p:nvSpPr>
        <p:spPr>
          <a:xfrm>
            <a:off x="731520" y="3007678"/>
            <a:ext cx="6736080"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Tree>
    <p:extLst>
      <p:ext uri="{BB962C8B-B14F-4D97-AF65-F5344CB8AC3E}">
        <p14:creationId xmlns:p14="http://schemas.microsoft.com/office/powerpoint/2010/main" val="104525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3_IMAGE-07">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98E0E3B-61DA-E262-7752-A0F32888AB33}"/>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Picture Placeholder 2">
            <a:extLst>
              <a:ext uri="{FF2B5EF4-FFF2-40B4-BE49-F238E27FC236}">
                <a16:creationId xmlns:a16="http://schemas.microsoft.com/office/drawing/2014/main" id="{AB2DC69A-FBA9-4A70-8EF3-C35B38FE0A6D}"/>
              </a:ext>
            </a:extLst>
          </p:cNvPr>
          <p:cNvSpPr>
            <a:spLocks noGrp="1"/>
          </p:cNvSpPr>
          <p:nvPr>
            <p:ph type="pic" sz="quarter" idx="11"/>
          </p:nvPr>
        </p:nvSpPr>
        <p:spPr>
          <a:xfrm>
            <a:off x="8136001" y="836909"/>
            <a:ext cx="3350243" cy="5405395"/>
          </a:xfrm>
          <a:prstGeom prst="roundRect">
            <a:avLst>
              <a:gd name="adj" fmla="val 4130"/>
            </a:avLst>
          </a:prstGeom>
          <a:solidFill>
            <a:schemeClr val="tx1">
              <a:lumMod val="50000"/>
              <a:lumOff val="50000"/>
            </a:schemeClr>
          </a:solidFill>
        </p:spPr>
        <p:txBody>
          <a:bodyPr/>
          <a:lstStyle/>
          <a:p>
            <a:r>
              <a:rPr lang="en-US"/>
              <a:t>Click icon to add picture</a:t>
            </a:r>
            <a:endParaRPr lang="uk-UA"/>
          </a:p>
        </p:txBody>
      </p:sp>
      <p:sp>
        <p:nvSpPr>
          <p:cNvPr id="5" name="Rectangle 4">
            <a:extLst>
              <a:ext uri="{FF2B5EF4-FFF2-40B4-BE49-F238E27FC236}">
                <a16:creationId xmlns:a16="http://schemas.microsoft.com/office/drawing/2014/main" id="{73282822-4021-04DB-9FDE-2C814215603D}"/>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pic>
        <p:nvPicPr>
          <p:cNvPr id="9" name="Graphic 8">
            <a:extLst>
              <a:ext uri="{FF2B5EF4-FFF2-40B4-BE49-F238E27FC236}">
                <a16:creationId xmlns:a16="http://schemas.microsoft.com/office/drawing/2014/main" id="{9EFC2D10-A069-4900-49BD-55CD847E6327}"/>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10" name="Content Placeholder 6">
            <a:extLst>
              <a:ext uri="{FF2B5EF4-FFF2-40B4-BE49-F238E27FC236}">
                <a16:creationId xmlns:a16="http://schemas.microsoft.com/office/drawing/2014/main" id="{C404C3E9-7A81-E068-17F8-33504CBE41A5}"/>
              </a:ext>
            </a:extLst>
          </p:cNvPr>
          <p:cNvSpPr>
            <a:spLocks noGrp="1"/>
          </p:cNvSpPr>
          <p:nvPr>
            <p:ph sz="quarter" idx="13"/>
          </p:nvPr>
        </p:nvSpPr>
        <p:spPr>
          <a:xfrm>
            <a:off x="731519" y="889827"/>
            <a:ext cx="6698725"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11" name="Content Placeholder 6">
            <a:extLst>
              <a:ext uri="{FF2B5EF4-FFF2-40B4-BE49-F238E27FC236}">
                <a16:creationId xmlns:a16="http://schemas.microsoft.com/office/drawing/2014/main" id="{6DB66B2B-9408-5505-F443-6B7A455704D3}"/>
              </a:ext>
            </a:extLst>
          </p:cNvPr>
          <p:cNvSpPr>
            <a:spLocks noGrp="1"/>
          </p:cNvSpPr>
          <p:nvPr>
            <p:ph sz="quarter" idx="14" hasCustomPrompt="1"/>
          </p:nvPr>
        </p:nvSpPr>
        <p:spPr>
          <a:xfrm>
            <a:off x="731519" y="3007678"/>
            <a:ext cx="6698725"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Tree>
    <p:extLst>
      <p:ext uri="{BB962C8B-B14F-4D97-AF65-F5344CB8AC3E}">
        <p14:creationId xmlns:p14="http://schemas.microsoft.com/office/powerpoint/2010/main" val="1036486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IMAGE-09-a">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3319E2-0542-F5DA-758F-3E0516F99279}"/>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Picture Placeholder 3">
            <a:extLst>
              <a:ext uri="{FF2B5EF4-FFF2-40B4-BE49-F238E27FC236}">
                <a16:creationId xmlns:a16="http://schemas.microsoft.com/office/drawing/2014/main" id="{656E0239-9422-4FA9-9150-3458629F0DC1}"/>
              </a:ext>
            </a:extLst>
          </p:cNvPr>
          <p:cNvSpPr>
            <a:spLocks noGrp="1"/>
          </p:cNvSpPr>
          <p:nvPr>
            <p:ph type="pic" sz="quarter" idx="11"/>
          </p:nvPr>
        </p:nvSpPr>
        <p:spPr>
          <a:xfrm>
            <a:off x="609600" y="627888"/>
            <a:ext cx="6858000" cy="5614416"/>
          </a:xfrm>
          <a:prstGeom prst="roundRect">
            <a:avLst>
              <a:gd name="adj" fmla="val 3569"/>
            </a:avLst>
          </a:prstGeom>
          <a:solidFill>
            <a:schemeClr val="tx1">
              <a:lumMod val="50000"/>
              <a:lumOff val="50000"/>
            </a:schemeClr>
          </a:solidFill>
        </p:spPr>
        <p:txBody>
          <a:bodyPr/>
          <a:lstStyle/>
          <a:p>
            <a:r>
              <a:rPr lang="en-US"/>
              <a:t>Click icon to add picture</a:t>
            </a:r>
            <a:endParaRPr lang="uk-UA"/>
          </a:p>
        </p:txBody>
      </p:sp>
      <p:pic>
        <p:nvPicPr>
          <p:cNvPr id="7" name="Graphic 6">
            <a:extLst>
              <a:ext uri="{FF2B5EF4-FFF2-40B4-BE49-F238E27FC236}">
                <a16:creationId xmlns:a16="http://schemas.microsoft.com/office/drawing/2014/main" id="{E66A16B6-01D8-D75B-9411-B48FCB1E49F3}"/>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5" name="Content Placeholder 6">
            <a:extLst>
              <a:ext uri="{FF2B5EF4-FFF2-40B4-BE49-F238E27FC236}">
                <a16:creationId xmlns:a16="http://schemas.microsoft.com/office/drawing/2014/main" id="{9A738A56-BA3C-9FB6-1DC2-8A079A85656F}"/>
              </a:ext>
            </a:extLst>
          </p:cNvPr>
          <p:cNvSpPr>
            <a:spLocks noGrp="1"/>
          </p:cNvSpPr>
          <p:nvPr>
            <p:ph sz="quarter" idx="13"/>
          </p:nvPr>
        </p:nvSpPr>
        <p:spPr>
          <a:xfrm>
            <a:off x="7701280" y="889827"/>
            <a:ext cx="4084320"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8" name="Content Placeholder 6">
            <a:extLst>
              <a:ext uri="{FF2B5EF4-FFF2-40B4-BE49-F238E27FC236}">
                <a16:creationId xmlns:a16="http://schemas.microsoft.com/office/drawing/2014/main" id="{5380DCB5-F250-15C3-5275-1F6E2E944E23}"/>
              </a:ext>
            </a:extLst>
          </p:cNvPr>
          <p:cNvSpPr>
            <a:spLocks noGrp="1"/>
          </p:cNvSpPr>
          <p:nvPr>
            <p:ph sz="quarter" idx="14" hasCustomPrompt="1"/>
          </p:nvPr>
        </p:nvSpPr>
        <p:spPr>
          <a:xfrm>
            <a:off x="7701280" y="3429000"/>
            <a:ext cx="4084320"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
        <p:nvSpPr>
          <p:cNvPr id="4" name="Rectangle 3">
            <a:extLst>
              <a:ext uri="{FF2B5EF4-FFF2-40B4-BE49-F238E27FC236}">
                <a16:creationId xmlns:a16="http://schemas.microsoft.com/office/drawing/2014/main" id="{BAE4F3B9-9E7A-3BFA-EB28-FE2602724F68}"/>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Tree>
    <p:extLst>
      <p:ext uri="{BB962C8B-B14F-4D97-AF65-F5344CB8AC3E}">
        <p14:creationId xmlns:p14="http://schemas.microsoft.com/office/powerpoint/2010/main" val="701662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240">
          <p15:clr>
            <a:srgbClr val="FBAE40"/>
          </p15:clr>
        </p15:guide>
        <p15:guide id="2" pos="5760">
          <p15:clr>
            <a:srgbClr val="FBAE40"/>
          </p15:clr>
        </p15:guide>
        <p15:guide id="3" pos="7056">
          <p15:clr>
            <a:srgbClr val="FBAE40"/>
          </p15:clr>
        </p15:guide>
        <p15:guide id="4" pos="4464">
          <p15:clr>
            <a:srgbClr val="FBAE40"/>
          </p15:clr>
        </p15:guide>
        <p15:guide id="5" pos="4896">
          <p15:clr>
            <a:srgbClr val="FBAE40"/>
          </p15:clr>
        </p15:guide>
        <p15:guide id="6" pos="6624">
          <p15:clr>
            <a:srgbClr val="FBAE40"/>
          </p15:clr>
        </p15:guide>
        <p15:guide id="7" pos="7632">
          <p15:clr>
            <a:srgbClr val="FBAE40"/>
          </p15:clr>
        </p15:guide>
        <p15:guide id="8" pos="38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IMAGE-10-a">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3C8340-EA49-4F17-07ED-22AC3AD1250D}"/>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Picture Placeholder 3">
            <a:extLst>
              <a:ext uri="{FF2B5EF4-FFF2-40B4-BE49-F238E27FC236}">
                <a16:creationId xmlns:a16="http://schemas.microsoft.com/office/drawing/2014/main" id="{656E0239-9422-4FA9-9150-3458629F0DC1}"/>
              </a:ext>
            </a:extLst>
          </p:cNvPr>
          <p:cNvSpPr>
            <a:spLocks noGrp="1"/>
          </p:cNvSpPr>
          <p:nvPr>
            <p:ph type="pic" sz="quarter" idx="11"/>
          </p:nvPr>
        </p:nvSpPr>
        <p:spPr>
          <a:xfrm>
            <a:off x="4724401" y="785247"/>
            <a:ext cx="6761843" cy="5450961"/>
          </a:xfrm>
          <a:prstGeom prst="roundRect">
            <a:avLst>
              <a:gd name="adj" fmla="val 3727"/>
            </a:avLst>
          </a:prstGeom>
          <a:solidFill>
            <a:schemeClr val="tx1">
              <a:lumMod val="50000"/>
              <a:lumOff val="50000"/>
            </a:schemeClr>
          </a:solidFill>
        </p:spPr>
        <p:txBody>
          <a:bodyPr/>
          <a:lstStyle/>
          <a:p>
            <a:r>
              <a:rPr lang="en-US"/>
              <a:t>Click icon to add picture</a:t>
            </a:r>
            <a:endParaRPr lang="uk-UA"/>
          </a:p>
        </p:txBody>
      </p:sp>
      <p:pic>
        <p:nvPicPr>
          <p:cNvPr id="7" name="Graphic 6">
            <a:extLst>
              <a:ext uri="{FF2B5EF4-FFF2-40B4-BE49-F238E27FC236}">
                <a16:creationId xmlns:a16="http://schemas.microsoft.com/office/drawing/2014/main" id="{FC093286-B1F9-D0C5-30D3-4B636363DE6B}"/>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4" name="Content Placeholder 6">
            <a:extLst>
              <a:ext uri="{FF2B5EF4-FFF2-40B4-BE49-F238E27FC236}">
                <a16:creationId xmlns:a16="http://schemas.microsoft.com/office/drawing/2014/main" id="{BEBC526A-9509-DFE8-AB31-46FD2DDC5792}"/>
              </a:ext>
            </a:extLst>
          </p:cNvPr>
          <p:cNvSpPr>
            <a:spLocks noGrp="1"/>
          </p:cNvSpPr>
          <p:nvPr>
            <p:ph sz="quarter" idx="13"/>
          </p:nvPr>
        </p:nvSpPr>
        <p:spPr>
          <a:xfrm>
            <a:off x="731521" y="889827"/>
            <a:ext cx="3697604"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6" name="Content Placeholder 6">
            <a:extLst>
              <a:ext uri="{FF2B5EF4-FFF2-40B4-BE49-F238E27FC236}">
                <a16:creationId xmlns:a16="http://schemas.microsoft.com/office/drawing/2014/main" id="{0C6D3C3C-0A7F-93F6-9CC6-D1C99E562652}"/>
              </a:ext>
            </a:extLst>
          </p:cNvPr>
          <p:cNvSpPr>
            <a:spLocks noGrp="1"/>
          </p:cNvSpPr>
          <p:nvPr>
            <p:ph sz="quarter" idx="14" hasCustomPrompt="1"/>
          </p:nvPr>
        </p:nvSpPr>
        <p:spPr>
          <a:xfrm>
            <a:off x="731521" y="4176078"/>
            <a:ext cx="3697604"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
        <p:nvSpPr>
          <p:cNvPr id="8" name="Rectangle 7">
            <a:extLst>
              <a:ext uri="{FF2B5EF4-FFF2-40B4-BE49-F238E27FC236}">
                <a16:creationId xmlns:a16="http://schemas.microsoft.com/office/drawing/2014/main" id="{A658B869-FC3B-F91F-46AC-6E71E6653CFC}"/>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Tree>
    <p:extLst>
      <p:ext uri="{BB962C8B-B14F-4D97-AF65-F5344CB8AC3E}">
        <p14:creationId xmlns:p14="http://schemas.microsoft.com/office/powerpoint/2010/main" val="863154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240">
          <p15:clr>
            <a:srgbClr val="FBAE40"/>
          </p15:clr>
        </p15:guide>
        <p15:guide id="2" pos="5760">
          <p15:clr>
            <a:srgbClr val="FBAE40"/>
          </p15:clr>
        </p15:guide>
        <p15:guide id="3" pos="4464">
          <p15:clr>
            <a:srgbClr val="FBAE40"/>
          </p15:clr>
        </p15:guide>
        <p15:guide id="4" pos="38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8C828E70-A667-48A7-73EB-27D537E4E0D7}"/>
              </a:ext>
            </a:extLst>
          </p:cNvPr>
          <p:cNvSpPr>
            <a:spLocks noGrp="1"/>
          </p:cNvSpPr>
          <p:nvPr>
            <p:ph type="pic" sz="quarter" idx="10"/>
          </p:nvPr>
        </p:nvSpPr>
        <p:spPr>
          <a:xfrm>
            <a:off x="-458000" y="1"/>
            <a:ext cx="5256213" cy="6368326"/>
          </a:xfrm>
          <a:prstGeom prst="parallelogram">
            <a:avLst/>
          </a:prstGeom>
          <a:solidFill>
            <a:schemeClr val="tx1">
              <a:lumMod val="50000"/>
              <a:lumOff val="50000"/>
            </a:schemeClr>
          </a:solidFill>
          <a:ln>
            <a:noFill/>
          </a:ln>
        </p:spPr>
        <p:txBody>
          <a:bodyPr/>
          <a:lstStyle/>
          <a:p>
            <a:r>
              <a:rPr lang="en-US"/>
              <a:t>Click icon to add picture</a:t>
            </a:r>
            <a:endParaRPr lang="uk-UA"/>
          </a:p>
        </p:txBody>
      </p:sp>
      <p:sp>
        <p:nvSpPr>
          <p:cNvPr id="4" name="Picture Placeholder 3">
            <a:extLst>
              <a:ext uri="{FF2B5EF4-FFF2-40B4-BE49-F238E27FC236}">
                <a16:creationId xmlns:a16="http://schemas.microsoft.com/office/drawing/2014/main" id="{9F72383A-F44E-C0CD-0ACE-FDB813A47996}"/>
              </a:ext>
            </a:extLst>
          </p:cNvPr>
          <p:cNvSpPr>
            <a:spLocks noGrp="1"/>
          </p:cNvSpPr>
          <p:nvPr>
            <p:ph type="pic" sz="quarter" idx="11"/>
          </p:nvPr>
        </p:nvSpPr>
        <p:spPr>
          <a:xfrm>
            <a:off x="3536547" y="0"/>
            <a:ext cx="5256213" cy="6368326"/>
          </a:xfrm>
          <a:prstGeom prst="parallelogram">
            <a:avLst/>
          </a:prstGeom>
          <a:solidFill>
            <a:schemeClr val="tx1">
              <a:lumMod val="50000"/>
              <a:lumOff val="50000"/>
            </a:schemeClr>
          </a:solidFill>
          <a:ln>
            <a:noFill/>
          </a:ln>
        </p:spPr>
        <p:txBody>
          <a:bodyPr/>
          <a:lstStyle/>
          <a:p>
            <a:r>
              <a:rPr lang="en-US"/>
              <a:t>Click icon to add picture</a:t>
            </a:r>
            <a:endParaRPr lang="uk-UA"/>
          </a:p>
        </p:txBody>
      </p:sp>
      <p:sp>
        <p:nvSpPr>
          <p:cNvPr id="5" name="Picture Placeholder 3">
            <a:extLst>
              <a:ext uri="{FF2B5EF4-FFF2-40B4-BE49-F238E27FC236}">
                <a16:creationId xmlns:a16="http://schemas.microsoft.com/office/drawing/2014/main" id="{8B9B853F-17ED-7E6C-D095-6FC08E657285}"/>
              </a:ext>
            </a:extLst>
          </p:cNvPr>
          <p:cNvSpPr>
            <a:spLocks noGrp="1"/>
          </p:cNvSpPr>
          <p:nvPr>
            <p:ph type="pic" sz="quarter" idx="12"/>
          </p:nvPr>
        </p:nvSpPr>
        <p:spPr>
          <a:xfrm>
            <a:off x="7531094" y="1"/>
            <a:ext cx="5256213" cy="6368326"/>
          </a:xfrm>
          <a:prstGeom prst="parallelogram">
            <a:avLst/>
          </a:prstGeom>
          <a:solidFill>
            <a:schemeClr val="tx1">
              <a:lumMod val="50000"/>
              <a:lumOff val="50000"/>
            </a:schemeClr>
          </a:solidFill>
          <a:ln>
            <a:noFill/>
          </a:ln>
        </p:spPr>
        <p:txBody>
          <a:bodyPr/>
          <a:lstStyle/>
          <a:p>
            <a:r>
              <a:rPr lang="en-US"/>
              <a:t>Click icon to add picture</a:t>
            </a:r>
            <a:endParaRPr lang="uk-UA"/>
          </a:p>
        </p:txBody>
      </p:sp>
      <p:pic>
        <p:nvPicPr>
          <p:cNvPr id="6" name="Graphic 5">
            <a:extLst>
              <a:ext uri="{FF2B5EF4-FFF2-40B4-BE49-F238E27FC236}">
                <a16:creationId xmlns:a16="http://schemas.microsoft.com/office/drawing/2014/main" id="{807A5E7F-A599-4513-1783-54E0FD1E50C0}"/>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 r="68219" b="-1643"/>
          <a:stretch/>
        </p:blipFill>
        <p:spPr>
          <a:xfrm>
            <a:off x="11612880" y="228600"/>
            <a:ext cx="387472" cy="389842"/>
          </a:xfrm>
          <a:prstGeom prst="rect">
            <a:avLst/>
          </a:prstGeom>
        </p:spPr>
      </p:pic>
    </p:spTree>
    <p:extLst>
      <p:ext uri="{BB962C8B-B14F-4D97-AF65-F5344CB8AC3E}">
        <p14:creationId xmlns:p14="http://schemas.microsoft.com/office/powerpoint/2010/main" val="3190172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IMAGE-1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0D2B8E-AAE7-D8FB-86AB-F22EA221D3F2}"/>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Picture Placeholder 3">
            <a:extLst>
              <a:ext uri="{FF2B5EF4-FFF2-40B4-BE49-F238E27FC236}">
                <a16:creationId xmlns:a16="http://schemas.microsoft.com/office/drawing/2014/main" id="{21C606D8-35EE-449B-9739-EED57E2B0C29}"/>
              </a:ext>
            </a:extLst>
          </p:cNvPr>
          <p:cNvSpPr>
            <a:spLocks noGrp="1"/>
          </p:cNvSpPr>
          <p:nvPr>
            <p:ph type="pic" sz="quarter" idx="10"/>
          </p:nvPr>
        </p:nvSpPr>
        <p:spPr>
          <a:xfrm>
            <a:off x="4724400" y="0"/>
            <a:ext cx="6095999" cy="6858000"/>
          </a:xfrm>
          <a:prstGeom prst="parallelogram">
            <a:avLst/>
          </a:prstGeom>
          <a:solidFill>
            <a:schemeClr val="tx1">
              <a:lumMod val="50000"/>
              <a:lumOff val="50000"/>
            </a:schemeClr>
          </a:solidFill>
          <a:ln>
            <a:noFill/>
          </a:ln>
        </p:spPr>
        <p:txBody>
          <a:bodyPr/>
          <a:lstStyle/>
          <a:p>
            <a:r>
              <a:rPr lang="en-US"/>
              <a:t>Click icon to add picture</a:t>
            </a:r>
            <a:endParaRPr lang="uk-UA"/>
          </a:p>
        </p:txBody>
      </p:sp>
      <p:pic>
        <p:nvPicPr>
          <p:cNvPr id="5" name="Graphic 4">
            <a:extLst>
              <a:ext uri="{FF2B5EF4-FFF2-40B4-BE49-F238E27FC236}">
                <a16:creationId xmlns:a16="http://schemas.microsoft.com/office/drawing/2014/main" id="{D83281D6-17D7-9A43-2F66-6252A7B340F3}"/>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3" name="Content Placeholder 6">
            <a:extLst>
              <a:ext uri="{FF2B5EF4-FFF2-40B4-BE49-F238E27FC236}">
                <a16:creationId xmlns:a16="http://schemas.microsoft.com/office/drawing/2014/main" id="{45D012D8-72DE-933F-2E78-4C478C95CA76}"/>
              </a:ext>
            </a:extLst>
          </p:cNvPr>
          <p:cNvSpPr>
            <a:spLocks noGrp="1"/>
          </p:cNvSpPr>
          <p:nvPr>
            <p:ph sz="quarter" idx="13"/>
          </p:nvPr>
        </p:nvSpPr>
        <p:spPr>
          <a:xfrm>
            <a:off x="731520" y="889827"/>
            <a:ext cx="3992879"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6" name="Content Placeholder 6">
            <a:extLst>
              <a:ext uri="{FF2B5EF4-FFF2-40B4-BE49-F238E27FC236}">
                <a16:creationId xmlns:a16="http://schemas.microsoft.com/office/drawing/2014/main" id="{311D1A95-BB80-3CF5-CC65-A6E0CA26D3F6}"/>
              </a:ext>
            </a:extLst>
          </p:cNvPr>
          <p:cNvSpPr>
            <a:spLocks noGrp="1"/>
          </p:cNvSpPr>
          <p:nvPr>
            <p:ph sz="quarter" idx="14" hasCustomPrompt="1"/>
          </p:nvPr>
        </p:nvSpPr>
        <p:spPr>
          <a:xfrm>
            <a:off x="731520" y="4176078"/>
            <a:ext cx="3992879"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Tree>
    <p:extLst>
      <p:ext uri="{BB962C8B-B14F-4D97-AF65-F5344CB8AC3E}">
        <p14:creationId xmlns:p14="http://schemas.microsoft.com/office/powerpoint/2010/main" val="335054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IMAGE-14">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91BCBF-4991-11A5-B667-EE81C9ABC654}"/>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Picture Placeholder 3">
            <a:extLst>
              <a:ext uri="{FF2B5EF4-FFF2-40B4-BE49-F238E27FC236}">
                <a16:creationId xmlns:a16="http://schemas.microsoft.com/office/drawing/2014/main" id="{21C606D8-35EE-449B-9739-EED57E2B0C29}"/>
              </a:ext>
            </a:extLst>
          </p:cNvPr>
          <p:cNvSpPr>
            <a:spLocks noGrp="1"/>
          </p:cNvSpPr>
          <p:nvPr>
            <p:ph type="pic" sz="quarter" idx="10"/>
          </p:nvPr>
        </p:nvSpPr>
        <p:spPr>
          <a:xfrm>
            <a:off x="3048001" y="0"/>
            <a:ext cx="6095999" cy="6858000"/>
          </a:xfrm>
          <a:prstGeom prst="parallelogram">
            <a:avLst/>
          </a:prstGeom>
          <a:solidFill>
            <a:schemeClr val="tx1">
              <a:lumMod val="50000"/>
              <a:lumOff val="50000"/>
            </a:schemeClr>
          </a:solidFill>
          <a:ln>
            <a:noFill/>
          </a:ln>
        </p:spPr>
        <p:txBody>
          <a:bodyPr/>
          <a:lstStyle/>
          <a:p>
            <a:r>
              <a:rPr lang="en-US"/>
              <a:t>Click icon to add picture</a:t>
            </a:r>
            <a:endParaRPr lang="uk-UA"/>
          </a:p>
        </p:txBody>
      </p:sp>
      <p:pic>
        <p:nvPicPr>
          <p:cNvPr id="6" name="Graphic 5">
            <a:extLst>
              <a:ext uri="{FF2B5EF4-FFF2-40B4-BE49-F238E27FC236}">
                <a16:creationId xmlns:a16="http://schemas.microsoft.com/office/drawing/2014/main" id="{2E3EC286-83FF-8276-76F1-A73A2DEF3E15}"/>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7" name="Content Placeholder 6">
            <a:extLst>
              <a:ext uri="{FF2B5EF4-FFF2-40B4-BE49-F238E27FC236}">
                <a16:creationId xmlns:a16="http://schemas.microsoft.com/office/drawing/2014/main" id="{72B874CA-462F-C041-C0D0-E3EBFA68297E}"/>
              </a:ext>
            </a:extLst>
          </p:cNvPr>
          <p:cNvSpPr>
            <a:spLocks noGrp="1"/>
          </p:cNvSpPr>
          <p:nvPr>
            <p:ph sz="quarter" idx="13"/>
          </p:nvPr>
        </p:nvSpPr>
        <p:spPr>
          <a:xfrm>
            <a:off x="731521" y="889827"/>
            <a:ext cx="2905760"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8" name="Content Placeholder 6">
            <a:extLst>
              <a:ext uri="{FF2B5EF4-FFF2-40B4-BE49-F238E27FC236}">
                <a16:creationId xmlns:a16="http://schemas.microsoft.com/office/drawing/2014/main" id="{6A4B5EFB-1876-219D-5FDE-9A909616B56C}"/>
              </a:ext>
            </a:extLst>
          </p:cNvPr>
          <p:cNvSpPr>
            <a:spLocks noGrp="1"/>
          </p:cNvSpPr>
          <p:nvPr>
            <p:ph sz="quarter" idx="14" hasCustomPrompt="1"/>
          </p:nvPr>
        </p:nvSpPr>
        <p:spPr>
          <a:xfrm>
            <a:off x="731521" y="4176078"/>
            <a:ext cx="2905760"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Tree>
    <p:extLst>
      <p:ext uri="{BB962C8B-B14F-4D97-AF65-F5344CB8AC3E}">
        <p14:creationId xmlns:p14="http://schemas.microsoft.com/office/powerpoint/2010/main" val="174160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IMAGE-15">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EB5391-0DA1-1A17-4499-6EDDA85C8882}"/>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Picture Placeholder 3">
            <a:extLst>
              <a:ext uri="{FF2B5EF4-FFF2-40B4-BE49-F238E27FC236}">
                <a16:creationId xmlns:a16="http://schemas.microsoft.com/office/drawing/2014/main" id="{21C606D8-35EE-449B-9739-EED57E2B0C29}"/>
              </a:ext>
            </a:extLst>
          </p:cNvPr>
          <p:cNvSpPr>
            <a:spLocks noGrp="1"/>
          </p:cNvSpPr>
          <p:nvPr>
            <p:ph type="pic" sz="quarter" idx="10"/>
          </p:nvPr>
        </p:nvSpPr>
        <p:spPr>
          <a:xfrm>
            <a:off x="1371601" y="0"/>
            <a:ext cx="6095999" cy="6858000"/>
          </a:xfrm>
          <a:prstGeom prst="parallelogram">
            <a:avLst/>
          </a:prstGeom>
          <a:solidFill>
            <a:schemeClr val="tx1">
              <a:lumMod val="50000"/>
              <a:lumOff val="50000"/>
            </a:schemeClr>
          </a:solidFill>
          <a:ln>
            <a:noFill/>
          </a:ln>
        </p:spPr>
        <p:txBody>
          <a:bodyPr/>
          <a:lstStyle/>
          <a:p>
            <a:r>
              <a:rPr lang="en-US"/>
              <a:t>Click icon to add picture</a:t>
            </a:r>
            <a:endParaRPr lang="uk-UA"/>
          </a:p>
        </p:txBody>
      </p:sp>
      <p:pic>
        <p:nvPicPr>
          <p:cNvPr id="6" name="Graphic 5">
            <a:extLst>
              <a:ext uri="{FF2B5EF4-FFF2-40B4-BE49-F238E27FC236}">
                <a16:creationId xmlns:a16="http://schemas.microsoft.com/office/drawing/2014/main" id="{41AB688A-9100-42A6-A81C-5CD963F80A55}"/>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7" name="Content Placeholder 6">
            <a:extLst>
              <a:ext uri="{FF2B5EF4-FFF2-40B4-BE49-F238E27FC236}">
                <a16:creationId xmlns:a16="http://schemas.microsoft.com/office/drawing/2014/main" id="{53BEC58D-F761-D2A1-7759-84633A9C409F}"/>
              </a:ext>
            </a:extLst>
          </p:cNvPr>
          <p:cNvSpPr>
            <a:spLocks noGrp="1"/>
          </p:cNvSpPr>
          <p:nvPr>
            <p:ph sz="quarter" idx="13"/>
          </p:nvPr>
        </p:nvSpPr>
        <p:spPr>
          <a:xfrm>
            <a:off x="7467600" y="889827"/>
            <a:ext cx="4145280" cy="1629854"/>
          </a:xfrm>
          <a:prstGeom prst="rect">
            <a:avLst/>
          </a:prstGeom>
        </p:spPr>
        <p:txBody>
          <a:bodyPr/>
          <a:lstStyle>
            <a:lvl1pPr marL="0" indent="0">
              <a:buNone/>
              <a:defRPr sz="4000">
                <a:solidFill>
                  <a:schemeClr val="accent1"/>
                </a:solidFill>
                <a:effectLst/>
              </a:defRPr>
            </a:lvl1pPr>
            <a:lvl2pPr marL="0" indent="0">
              <a:buNone/>
              <a:defRPr>
                <a:solidFill>
                  <a:schemeClr val="accent1"/>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8" name="Content Placeholder 6">
            <a:extLst>
              <a:ext uri="{FF2B5EF4-FFF2-40B4-BE49-F238E27FC236}">
                <a16:creationId xmlns:a16="http://schemas.microsoft.com/office/drawing/2014/main" id="{0D05954A-0347-E71B-B6A6-4272A30CA170}"/>
              </a:ext>
            </a:extLst>
          </p:cNvPr>
          <p:cNvSpPr>
            <a:spLocks noGrp="1"/>
          </p:cNvSpPr>
          <p:nvPr>
            <p:ph sz="quarter" idx="14" hasCustomPrompt="1"/>
          </p:nvPr>
        </p:nvSpPr>
        <p:spPr>
          <a:xfrm>
            <a:off x="7467600" y="4176078"/>
            <a:ext cx="4145280"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Tree>
    <p:extLst>
      <p:ext uri="{BB962C8B-B14F-4D97-AF65-F5344CB8AC3E}">
        <p14:creationId xmlns:p14="http://schemas.microsoft.com/office/powerpoint/2010/main" val="3664616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REAKER">
    <p:bg>
      <p:bgPr>
        <a:gradFill>
          <a:gsLst>
            <a:gs pos="0">
              <a:schemeClr val="accent6"/>
            </a:gs>
            <a:gs pos="46000">
              <a:schemeClr val="accent5">
                <a:lumMod val="95000"/>
                <a:lumOff val="5000"/>
              </a:schemeClr>
            </a:gs>
            <a:gs pos="100000">
              <a:schemeClr val="accent5">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CA0ED-0001-4A53-A070-4D90F4DD00E4}"/>
              </a:ext>
            </a:extLst>
          </p:cNvPr>
          <p:cNvSpPr>
            <a:spLocks noGrp="1"/>
          </p:cNvSpPr>
          <p:nvPr>
            <p:ph type="title" hasCustomPrompt="1"/>
          </p:nvPr>
        </p:nvSpPr>
        <p:spPr>
          <a:xfrm>
            <a:off x="838200" y="2765955"/>
            <a:ext cx="10515600" cy="1326091"/>
          </a:xfrm>
          <a:prstGeom prst="rect">
            <a:avLst/>
          </a:prstGeom>
        </p:spPr>
        <p:txBody>
          <a:bodyPr anchor="ctr"/>
          <a:lstStyle>
            <a:lvl1pPr algn="ctr">
              <a:defRPr lang="en-US" sz="4800">
                <a:solidFill>
                  <a:schemeClr val="accent1"/>
                </a:solidFill>
                <a:ea typeface="+mn-ea"/>
                <a:cs typeface="+mn-cs"/>
              </a:defRPr>
            </a:lvl1pPr>
          </a:lstStyle>
          <a:p>
            <a:pPr marL="0" lvl="0" indent="0" algn="ctr">
              <a:spcBef>
                <a:spcPts val="1000"/>
              </a:spcBef>
              <a:buFont typeface="Arial" panose="020B0604020202020204" pitchFamily="34" charset="0"/>
            </a:pPr>
            <a:r>
              <a:rPr lang="en-US" dirty="0"/>
              <a:t>BREAKER TITLE</a:t>
            </a:r>
          </a:p>
        </p:txBody>
      </p:sp>
    </p:spTree>
    <p:extLst>
      <p:ext uri="{BB962C8B-B14F-4D97-AF65-F5344CB8AC3E}">
        <p14:creationId xmlns:p14="http://schemas.microsoft.com/office/powerpoint/2010/main" val="725908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IMAGE-16">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583A520-99B6-A1DA-A22A-1628FDDC86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Picture Placeholder 3">
            <a:extLst>
              <a:ext uri="{FF2B5EF4-FFF2-40B4-BE49-F238E27FC236}">
                <a16:creationId xmlns:a16="http://schemas.microsoft.com/office/drawing/2014/main" id="{2968164A-D4D9-413F-B806-727380F363AD}"/>
              </a:ext>
            </a:extLst>
          </p:cNvPr>
          <p:cNvSpPr>
            <a:spLocks noGrp="1"/>
          </p:cNvSpPr>
          <p:nvPr>
            <p:ph type="pic" sz="quarter" idx="10"/>
          </p:nvPr>
        </p:nvSpPr>
        <p:spPr>
          <a:xfrm>
            <a:off x="1" y="0"/>
            <a:ext cx="8229600" cy="6389624"/>
          </a:xfrm>
          <a:prstGeom prst="rect">
            <a:avLst/>
          </a:prstGeom>
          <a:solidFill>
            <a:schemeClr val="tx1">
              <a:lumMod val="50000"/>
              <a:lumOff val="50000"/>
            </a:schemeClr>
          </a:solidFill>
        </p:spPr>
        <p:txBody>
          <a:bodyPr/>
          <a:lstStyle/>
          <a:p>
            <a:r>
              <a:rPr lang="en-US"/>
              <a:t>Click icon to add picture</a:t>
            </a:r>
          </a:p>
        </p:txBody>
      </p:sp>
      <p:pic>
        <p:nvPicPr>
          <p:cNvPr id="6" name="Graphic 5">
            <a:extLst>
              <a:ext uri="{FF2B5EF4-FFF2-40B4-BE49-F238E27FC236}">
                <a16:creationId xmlns:a16="http://schemas.microsoft.com/office/drawing/2014/main" id="{6E2A49D4-2690-6512-36D2-DE494A55353E}"/>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596775" y="249103"/>
            <a:ext cx="387472" cy="389842"/>
          </a:xfrm>
          <a:prstGeom prst="rect">
            <a:avLst/>
          </a:prstGeom>
        </p:spPr>
      </p:pic>
      <p:sp>
        <p:nvSpPr>
          <p:cNvPr id="4" name="Content Placeholder 6">
            <a:extLst>
              <a:ext uri="{FF2B5EF4-FFF2-40B4-BE49-F238E27FC236}">
                <a16:creationId xmlns:a16="http://schemas.microsoft.com/office/drawing/2014/main" id="{F3262073-79FD-EF71-E569-4519415F61EC}"/>
              </a:ext>
            </a:extLst>
          </p:cNvPr>
          <p:cNvSpPr>
            <a:spLocks noGrp="1"/>
          </p:cNvSpPr>
          <p:nvPr>
            <p:ph sz="quarter" idx="13"/>
          </p:nvPr>
        </p:nvSpPr>
        <p:spPr>
          <a:xfrm>
            <a:off x="8572500" y="889827"/>
            <a:ext cx="3213100" cy="1629854"/>
          </a:xfrm>
          <a:prstGeom prst="rect">
            <a:avLst/>
          </a:prstGeom>
        </p:spPr>
        <p:txBody>
          <a:bodyPr/>
          <a:lstStyle>
            <a:lvl1pPr marL="0" indent="0">
              <a:buNone/>
              <a:defRPr sz="4000">
                <a:solidFill>
                  <a:schemeClr val="accent1"/>
                </a:solidFill>
                <a:effectLst/>
              </a:defRPr>
            </a:lvl1pPr>
            <a:lvl2pPr marL="0" indent="0">
              <a:buNone/>
              <a:defRPr>
                <a:solidFill>
                  <a:schemeClr val="accent1"/>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7" name="Content Placeholder 6">
            <a:extLst>
              <a:ext uri="{FF2B5EF4-FFF2-40B4-BE49-F238E27FC236}">
                <a16:creationId xmlns:a16="http://schemas.microsoft.com/office/drawing/2014/main" id="{DE5996A5-76FA-B97D-8E67-AF58DED3D46E}"/>
              </a:ext>
            </a:extLst>
          </p:cNvPr>
          <p:cNvSpPr>
            <a:spLocks noGrp="1"/>
          </p:cNvSpPr>
          <p:nvPr>
            <p:ph sz="quarter" idx="14" hasCustomPrompt="1"/>
          </p:nvPr>
        </p:nvSpPr>
        <p:spPr>
          <a:xfrm>
            <a:off x="8572500" y="3429000"/>
            <a:ext cx="3213100"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
        <p:nvSpPr>
          <p:cNvPr id="8" name="Rectangle 7">
            <a:extLst>
              <a:ext uri="{FF2B5EF4-FFF2-40B4-BE49-F238E27FC236}">
                <a16:creationId xmlns:a16="http://schemas.microsoft.com/office/drawing/2014/main" id="{B3242F06-55E0-6655-9CCB-8A02682F1746}"/>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Tree>
    <p:extLst>
      <p:ext uri="{BB962C8B-B14F-4D97-AF65-F5344CB8AC3E}">
        <p14:creationId xmlns:p14="http://schemas.microsoft.com/office/powerpoint/2010/main" val="1823185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IMAGE-17-b">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33E706-B169-B7DA-64BB-5DF1CC5A05AF}"/>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1DA90D59-4B6F-62F4-42B2-08524E65E949}"/>
              </a:ext>
            </a:extLst>
          </p:cNvPr>
          <p:cNvSpPr/>
          <p:nvPr/>
        </p:nvSpPr>
        <p:spPr>
          <a:xfrm>
            <a:off x="0" y="-1"/>
            <a:ext cx="12192000" cy="4068827"/>
          </a:xfrm>
          <a:prstGeom prst="rect">
            <a:avLst/>
          </a:prstGeom>
          <a:gradFill>
            <a:gsLst>
              <a:gs pos="0">
                <a:schemeClr val="accent6"/>
              </a:gs>
              <a:gs pos="46000">
                <a:schemeClr val="accent5">
                  <a:lumMod val="95000"/>
                  <a:lumOff val="5000"/>
                </a:schemeClr>
              </a:gs>
              <a:gs pos="100000">
                <a:schemeClr val="accent5">
                  <a:lumMod val="60000"/>
                </a:schemeClr>
              </a:gs>
            </a:gsLst>
            <a:path path="circle">
              <a:fillToRect l="50000" t="50000" r="50000" b="50000"/>
            </a:path>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4" name="Picture Placeholder 5"/>
          <p:cNvSpPr>
            <a:spLocks noGrp="1"/>
          </p:cNvSpPr>
          <p:nvPr>
            <p:ph type="pic" sz="quarter" idx="11"/>
          </p:nvPr>
        </p:nvSpPr>
        <p:spPr>
          <a:xfrm>
            <a:off x="0" y="-1"/>
            <a:ext cx="12192000" cy="3962400"/>
          </a:xfrm>
          <a:prstGeom prst="rect">
            <a:avLst/>
          </a:prstGeom>
          <a:solidFill>
            <a:schemeClr val="tx1">
              <a:lumMod val="50000"/>
              <a:lumOff val="50000"/>
              <a:alpha val="52000"/>
            </a:schemeClr>
          </a:solidFill>
        </p:spPr>
        <p:txBody>
          <a:bodyPr/>
          <a:lstStyle/>
          <a:p>
            <a:r>
              <a:rPr lang="en-US"/>
              <a:t>Click icon to add picture</a:t>
            </a:r>
            <a:endParaRPr lang="uk-UA"/>
          </a:p>
        </p:txBody>
      </p:sp>
      <p:sp>
        <p:nvSpPr>
          <p:cNvPr id="6" name="Title 1">
            <a:extLst>
              <a:ext uri="{FF2B5EF4-FFF2-40B4-BE49-F238E27FC236}">
                <a16:creationId xmlns:a16="http://schemas.microsoft.com/office/drawing/2014/main" id="{76A21301-77FE-A445-8A9C-76744A557302}"/>
              </a:ext>
            </a:extLst>
          </p:cNvPr>
          <p:cNvSpPr>
            <a:spLocks noGrp="1"/>
          </p:cNvSpPr>
          <p:nvPr>
            <p:ph type="title" hasCustomPrompt="1"/>
          </p:nvPr>
        </p:nvSpPr>
        <p:spPr>
          <a:xfrm>
            <a:off x="838200" y="1049641"/>
            <a:ext cx="10515600" cy="1326091"/>
          </a:xfrm>
          <a:prstGeom prst="rect">
            <a:avLst/>
          </a:prstGeom>
        </p:spPr>
        <p:txBody>
          <a:bodyPr anchor="ctr"/>
          <a:lstStyle>
            <a:lvl1pPr algn="l">
              <a:defRPr sz="4400" b="1">
                <a:solidFill>
                  <a:schemeClr val="bg1"/>
                </a:solidFill>
                <a:effectLst>
                  <a:outerShdw blurRad="38100" dist="38100" dir="2700000" algn="tl">
                    <a:srgbClr val="000000">
                      <a:alpha val="43137"/>
                    </a:srgbClr>
                  </a:outerShdw>
                </a:effectLst>
              </a:defRPr>
            </a:lvl1pPr>
          </a:lstStyle>
          <a:p>
            <a:r>
              <a:rPr lang="en-US" dirty="0"/>
              <a:t>YOUR TITLE</a:t>
            </a:r>
            <a:endParaRPr lang="en-UA" dirty="0"/>
          </a:p>
        </p:txBody>
      </p:sp>
      <p:sp>
        <p:nvSpPr>
          <p:cNvPr id="8" name="Text Placeholder 7">
            <a:extLst>
              <a:ext uri="{FF2B5EF4-FFF2-40B4-BE49-F238E27FC236}">
                <a16:creationId xmlns:a16="http://schemas.microsoft.com/office/drawing/2014/main" id="{0F1B6AAC-9AE9-5596-B9A1-C1EC9198F390}"/>
              </a:ext>
            </a:extLst>
          </p:cNvPr>
          <p:cNvSpPr>
            <a:spLocks noGrp="1"/>
          </p:cNvSpPr>
          <p:nvPr>
            <p:ph type="body" sz="quarter" idx="12"/>
          </p:nvPr>
        </p:nvSpPr>
        <p:spPr>
          <a:xfrm>
            <a:off x="838200" y="4696529"/>
            <a:ext cx="10515600" cy="1218495"/>
          </a:xfrm>
          <a:prstGeom prst="rect">
            <a:avLst/>
          </a:prstGeom>
        </p:spPr>
        <p:txBody>
          <a:bodyPr/>
          <a:lstStyle>
            <a:lvl1pPr marL="0" indent="0">
              <a:buNone/>
              <a:defRPr sz="4000"/>
            </a:lvl1pPr>
            <a:lvl2pPr marL="0" indent="0">
              <a:buNone/>
              <a:defRPr>
                <a:solidFill>
                  <a:schemeClr val="bg1">
                    <a:lumMod val="50000"/>
                  </a:schemeClr>
                </a:solidFill>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pic>
        <p:nvPicPr>
          <p:cNvPr id="11" name="Graphic 10">
            <a:extLst>
              <a:ext uri="{FF2B5EF4-FFF2-40B4-BE49-F238E27FC236}">
                <a16:creationId xmlns:a16="http://schemas.microsoft.com/office/drawing/2014/main" id="{6694FCCD-7E88-C178-5AFD-23847662D4F5}"/>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3" name="Rectangle 2">
            <a:extLst>
              <a:ext uri="{FF2B5EF4-FFF2-40B4-BE49-F238E27FC236}">
                <a16:creationId xmlns:a16="http://schemas.microsoft.com/office/drawing/2014/main" id="{306AEEEE-C4BA-3BC2-F6C3-B0167E8DBA33}"/>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Tree>
    <p:extLst>
      <p:ext uri="{BB962C8B-B14F-4D97-AF65-F5344CB8AC3E}">
        <p14:creationId xmlns:p14="http://schemas.microsoft.com/office/powerpoint/2010/main" val="342809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1_IMAGE-17-b">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33E706-B169-B7DA-64BB-5DF1CC5A05AF}"/>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1DA90D59-4B6F-62F4-42B2-08524E65E949}"/>
              </a:ext>
            </a:extLst>
          </p:cNvPr>
          <p:cNvSpPr/>
          <p:nvPr/>
        </p:nvSpPr>
        <p:spPr>
          <a:xfrm>
            <a:off x="0" y="-1"/>
            <a:ext cx="12192000" cy="4068827"/>
          </a:xfrm>
          <a:prstGeom prst="rect">
            <a:avLst/>
          </a:prstGeom>
          <a:gradFill>
            <a:gsLst>
              <a:gs pos="0">
                <a:schemeClr val="accent6"/>
              </a:gs>
              <a:gs pos="46000">
                <a:schemeClr val="accent5">
                  <a:lumMod val="95000"/>
                  <a:lumOff val="5000"/>
                </a:schemeClr>
              </a:gs>
              <a:gs pos="100000">
                <a:schemeClr val="accent5">
                  <a:lumMod val="60000"/>
                </a:schemeClr>
              </a:gs>
            </a:gsLst>
            <a:path path="circle">
              <a:fillToRect l="50000" t="50000" r="50000" b="50000"/>
            </a:path>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4" name="Picture Placeholder 5"/>
          <p:cNvSpPr>
            <a:spLocks noGrp="1"/>
          </p:cNvSpPr>
          <p:nvPr>
            <p:ph type="pic" sz="quarter" idx="11"/>
          </p:nvPr>
        </p:nvSpPr>
        <p:spPr>
          <a:xfrm>
            <a:off x="0" y="-1"/>
            <a:ext cx="12192000" cy="3962400"/>
          </a:xfrm>
          <a:prstGeom prst="rect">
            <a:avLst/>
          </a:prstGeom>
          <a:solidFill>
            <a:schemeClr val="tx1">
              <a:lumMod val="50000"/>
              <a:lumOff val="50000"/>
              <a:alpha val="52000"/>
            </a:schemeClr>
          </a:solidFill>
        </p:spPr>
        <p:txBody>
          <a:bodyPr/>
          <a:lstStyle/>
          <a:p>
            <a:r>
              <a:rPr lang="en-US"/>
              <a:t>Click icon to add picture</a:t>
            </a:r>
            <a:endParaRPr lang="uk-UA"/>
          </a:p>
        </p:txBody>
      </p:sp>
      <p:sp>
        <p:nvSpPr>
          <p:cNvPr id="6" name="Title 1">
            <a:extLst>
              <a:ext uri="{FF2B5EF4-FFF2-40B4-BE49-F238E27FC236}">
                <a16:creationId xmlns:a16="http://schemas.microsoft.com/office/drawing/2014/main" id="{76A21301-77FE-A445-8A9C-76744A557302}"/>
              </a:ext>
            </a:extLst>
          </p:cNvPr>
          <p:cNvSpPr>
            <a:spLocks noGrp="1"/>
          </p:cNvSpPr>
          <p:nvPr>
            <p:ph type="title" hasCustomPrompt="1"/>
          </p:nvPr>
        </p:nvSpPr>
        <p:spPr>
          <a:xfrm>
            <a:off x="838200" y="1049641"/>
            <a:ext cx="10515600" cy="1326091"/>
          </a:xfrm>
          <a:prstGeom prst="rect">
            <a:avLst/>
          </a:prstGeom>
        </p:spPr>
        <p:txBody>
          <a:bodyPr anchor="ctr"/>
          <a:lstStyle>
            <a:lvl1pPr algn="ctr">
              <a:defRPr sz="4400" b="1">
                <a:solidFill>
                  <a:schemeClr val="bg1"/>
                </a:solidFill>
                <a:effectLst>
                  <a:outerShdw blurRad="38100" dist="38100" dir="2700000" algn="tl">
                    <a:srgbClr val="000000">
                      <a:alpha val="43137"/>
                    </a:srgbClr>
                  </a:outerShdw>
                </a:effectLst>
              </a:defRPr>
            </a:lvl1pPr>
          </a:lstStyle>
          <a:p>
            <a:r>
              <a:rPr lang="en-US" dirty="0"/>
              <a:t>YOUR TITLE</a:t>
            </a:r>
            <a:endParaRPr lang="en-UA" dirty="0"/>
          </a:p>
        </p:txBody>
      </p:sp>
      <p:sp>
        <p:nvSpPr>
          <p:cNvPr id="8" name="Text Placeholder 7">
            <a:extLst>
              <a:ext uri="{FF2B5EF4-FFF2-40B4-BE49-F238E27FC236}">
                <a16:creationId xmlns:a16="http://schemas.microsoft.com/office/drawing/2014/main" id="{0F1B6AAC-9AE9-5596-B9A1-C1EC9198F390}"/>
              </a:ext>
            </a:extLst>
          </p:cNvPr>
          <p:cNvSpPr>
            <a:spLocks noGrp="1"/>
          </p:cNvSpPr>
          <p:nvPr>
            <p:ph type="body" sz="quarter" idx="12"/>
          </p:nvPr>
        </p:nvSpPr>
        <p:spPr>
          <a:xfrm>
            <a:off x="838200" y="4800599"/>
            <a:ext cx="10515600" cy="1114425"/>
          </a:xfrm>
          <a:prstGeom prst="rect">
            <a:avLst/>
          </a:prstGeom>
        </p:spPr>
        <p:txBody>
          <a:bodyPr/>
          <a:lstStyle>
            <a:lvl1pPr marL="0" indent="0" algn="ctr">
              <a:buNone/>
              <a:defRPr sz="4000"/>
            </a:lvl1pPr>
            <a:lvl2pPr marL="0" indent="0" algn="ctr">
              <a:buNone/>
              <a:defRPr>
                <a:solidFill>
                  <a:schemeClr val="bg1">
                    <a:lumMod val="50000"/>
                  </a:schemeClr>
                </a:solidFill>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pic>
        <p:nvPicPr>
          <p:cNvPr id="3" name="Graphic 2">
            <a:extLst>
              <a:ext uri="{FF2B5EF4-FFF2-40B4-BE49-F238E27FC236}">
                <a16:creationId xmlns:a16="http://schemas.microsoft.com/office/drawing/2014/main" id="{AE755E1E-312E-9998-7456-2275B402AC8B}"/>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7" name="Rectangle 6">
            <a:extLst>
              <a:ext uri="{FF2B5EF4-FFF2-40B4-BE49-F238E27FC236}">
                <a16:creationId xmlns:a16="http://schemas.microsoft.com/office/drawing/2014/main" id="{6ECB1C62-EC4F-D87E-9A18-F3F54B68AA45}"/>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Tree>
    <p:extLst>
      <p:ext uri="{BB962C8B-B14F-4D97-AF65-F5344CB8AC3E}">
        <p14:creationId xmlns:p14="http://schemas.microsoft.com/office/powerpoint/2010/main" val="1589077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IMAGE-18-a">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3166FC-5FC5-10F9-DA1F-564602812511}"/>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Picture Placeholder 3">
            <a:extLst>
              <a:ext uri="{FF2B5EF4-FFF2-40B4-BE49-F238E27FC236}">
                <a16:creationId xmlns:a16="http://schemas.microsoft.com/office/drawing/2014/main" id="{388B5C77-6E87-4CF4-9817-CE6C928B7F83}"/>
              </a:ext>
            </a:extLst>
          </p:cNvPr>
          <p:cNvSpPr>
            <a:spLocks noGrp="1"/>
          </p:cNvSpPr>
          <p:nvPr>
            <p:ph type="pic" sz="quarter" idx="10"/>
          </p:nvPr>
        </p:nvSpPr>
        <p:spPr>
          <a:xfrm>
            <a:off x="1" y="3429000"/>
            <a:ext cx="4357687" cy="3429000"/>
          </a:xfrm>
          <a:prstGeom prst="rect">
            <a:avLst/>
          </a:prstGeom>
          <a:solidFill>
            <a:schemeClr val="tx1">
              <a:lumMod val="50000"/>
              <a:lumOff val="50000"/>
            </a:schemeClr>
          </a:solidFill>
        </p:spPr>
        <p:txBody>
          <a:bodyPr/>
          <a:lstStyle/>
          <a:p>
            <a:r>
              <a:rPr lang="en-US"/>
              <a:t>Click icon to add picture</a:t>
            </a:r>
          </a:p>
        </p:txBody>
      </p:sp>
      <p:sp>
        <p:nvSpPr>
          <p:cNvPr id="5" name="Picture Placeholder 3">
            <a:extLst>
              <a:ext uri="{FF2B5EF4-FFF2-40B4-BE49-F238E27FC236}">
                <a16:creationId xmlns:a16="http://schemas.microsoft.com/office/drawing/2014/main" id="{19567B66-F082-8A40-80EF-81BDA2F25FF4}"/>
              </a:ext>
            </a:extLst>
          </p:cNvPr>
          <p:cNvSpPr>
            <a:spLocks noGrp="1"/>
          </p:cNvSpPr>
          <p:nvPr>
            <p:ph type="pic" sz="quarter" idx="11"/>
          </p:nvPr>
        </p:nvSpPr>
        <p:spPr>
          <a:xfrm>
            <a:off x="4357688" y="3429000"/>
            <a:ext cx="7834313" cy="3429000"/>
          </a:xfrm>
          <a:prstGeom prst="rect">
            <a:avLst/>
          </a:prstGeom>
          <a:solidFill>
            <a:schemeClr val="tx1">
              <a:lumMod val="50000"/>
              <a:lumOff val="50000"/>
            </a:schemeClr>
          </a:solidFill>
        </p:spPr>
        <p:txBody>
          <a:bodyPr/>
          <a:lstStyle/>
          <a:p>
            <a:r>
              <a:rPr lang="en-US"/>
              <a:t>Click icon to add picture</a:t>
            </a:r>
          </a:p>
        </p:txBody>
      </p:sp>
      <p:sp>
        <p:nvSpPr>
          <p:cNvPr id="3" name="Text Placeholder 7">
            <a:extLst>
              <a:ext uri="{FF2B5EF4-FFF2-40B4-BE49-F238E27FC236}">
                <a16:creationId xmlns:a16="http://schemas.microsoft.com/office/drawing/2014/main" id="{FC8689B0-E2D8-CC03-92CC-73EB5A8C2672}"/>
              </a:ext>
            </a:extLst>
          </p:cNvPr>
          <p:cNvSpPr>
            <a:spLocks noGrp="1"/>
          </p:cNvSpPr>
          <p:nvPr>
            <p:ph type="body" sz="quarter" idx="12"/>
          </p:nvPr>
        </p:nvSpPr>
        <p:spPr>
          <a:xfrm>
            <a:off x="838200" y="1028700"/>
            <a:ext cx="10515600" cy="1371600"/>
          </a:xfrm>
          <a:prstGeom prst="rect">
            <a:avLst/>
          </a:prstGeom>
        </p:spPr>
        <p:txBody>
          <a:bodyPr/>
          <a:lstStyle>
            <a:lvl1pPr marL="0" indent="0">
              <a:buNone/>
              <a:defRPr sz="4000"/>
            </a:lvl1pPr>
            <a:lvl2pPr marL="0" indent="0">
              <a:buNone/>
              <a:defRPr>
                <a:solidFill>
                  <a:schemeClr val="bg1">
                    <a:lumMod val="50000"/>
                  </a:schemeClr>
                </a:solidFill>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pic>
        <p:nvPicPr>
          <p:cNvPr id="7" name="Graphic 6">
            <a:extLst>
              <a:ext uri="{FF2B5EF4-FFF2-40B4-BE49-F238E27FC236}">
                <a16:creationId xmlns:a16="http://schemas.microsoft.com/office/drawing/2014/main" id="{8713C661-7FCE-6499-5010-F355D187FE13}"/>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Tree>
    <p:extLst>
      <p:ext uri="{BB962C8B-B14F-4D97-AF65-F5344CB8AC3E}">
        <p14:creationId xmlns:p14="http://schemas.microsoft.com/office/powerpoint/2010/main" val="1242261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IMAGE-2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2CA69A-6BD3-5E12-8F34-3E7910895148}"/>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12DCE051-B687-BCF4-953F-FA7E855CDDCE}"/>
              </a:ext>
            </a:extLst>
          </p:cNvPr>
          <p:cNvSpPr/>
          <p:nvPr/>
        </p:nvSpPr>
        <p:spPr>
          <a:xfrm>
            <a:off x="0" y="-1"/>
            <a:ext cx="12192000" cy="4068827"/>
          </a:xfrm>
          <a:prstGeom prst="rect">
            <a:avLst/>
          </a:prstGeom>
          <a:gradFill>
            <a:gsLst>
              <a:gs pos="0">
                <a:schemeClr val="accent6"/>
              </a:gs>
              <a:gs pos="46000">
                <a:schemeClr val="accent5">
                  <a:lumMod val="95000"/>
                  <a:lumOff val="5000"/>
                </a:schemeClr>
              </a:gs>
              <a:gs pos="100000">
                <a:schemeClr val="accent5">
                  <a:lumMod val="60000"/>
                </a:schemeClr>
              </a:gs>
            </a:gsLst>
            <a:path path="circle">
              <a:fillToRect l="50000" t="50000" r="50000" b="50000"/>
            </a:path>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11" name="Picture Placeholder 5">
            <a:extLst>
              <a:ext uri="{FF2B5EF4-FFF2-40B4-BE49-F238E27FC236}">
                <a16:creationId xmlns:a16="http://schemas.microsoft.com/office/drawing/2014/main" id="{D7E66CF0-D646-4898-60FA-72E92297C0D2}"/>
              </a:ext>
            </a:extLst>
          </p:cNvPr>
          <p:cNvSpPr>
            <a:spLocks noGrp="1"/>
          </p:cNvSpPr>
          <p:nvPr>
            <p:ph type="pic" sz="quarter" idx="12"/>
          </p:nvPr>
        </p:nvSpPr>
        <p:spPr>
          <a:xfrm>
            <a:off x="0" y="-1"/>
            <a:ext cx="12192000" cy="3962400"/>
          </a:xfrm>
          <a:prstGeom prst="rect">
            <a:avLst/>
          </a:prstGeom>
          <a:solidFill>
            <a:schemeClr val="tx1">
              <a:lumMod val="50000"/>
              <a:lumOff val="50000"/>
              <a:alpha val="52000"/>
            </a:schemeClr>
          </a:solidFill>
        </p:spPr>
        <p:txBody>
          <a:bodyPr/>
          <a:lstStyle/>
          <a:p>
            <a:r>
              <a:rPr lang="en-US"/>
              <a:t>Click icon to add picture</a:t>
            </a:r>
            <a:endParaRPr lang="uk-UA"/>
          </a:p>
        </p:txBody>
      </p:sp>
      <p:sp>
        <p:nvSpPr>
          <p:cNvPr id="6" name="Text Placeholder 4">
            <a:extLst>
              <a:ext uri="{FF2B5EF4-FFF2-40B4-BE49-F238E27FC236}">
                <a16:creationId xmlns:a16="http://schemas.microsoft.com/office/drawing/2014/main" id="{FC0693EC-ECEC-45D9-A0CD-3062924AC7BA}"/>
              </a:ext>
            </a:extLst>
          </p:cNvPr>
          <p:cNvSpPr>
            <a:spLocks noGrp="1"/>
          </p:cNvSpPr>
          <p:nvPr>
            <p:ph type="body" sz="quarter" idx="11" hasCustomPrompt="1"/>
          </p:nvPr>
        </p:nvSpPr>
        <p:spPr>
          <a:xfrm>
            <a:off x="1371600" y="1143197"/>
            <a:ext cx="9499600" cy="355601"/>
          </a:xfrm>
          <a:prstGeom prst="rect">
            <a:avLst/>
          </a:prstGeom>
        </p:spPr>
        <p:txBody>
          <a:bodyPr anchor="ctr"/>
          <a:lstStyle>
            <a:lvl1pPr marL="0" indent="0" algn="l">
              <a:buNone/>
              <a:defRPr lang="en-UA" sz="1867" kern="1200" spc="333" dirty="0">
                <a:solidFill>
                  <a:schemeClr val="bg1"/>
                </a:solidFill>
                <a:latin typeface="Montserrat" panose="00000500000000000000" pitchFamily="2" charset="0"/>
                <a:ea typeface="Roboto Thin" pitchFamily="2" charset="0"/>
                <a:cs typeface="+mn-cs"/>
              </a:defRPr>
            </a:lvl1pPr>
          </a:lstStyle>
          <a:p>
            <a:pPr marL="0" lvl="0" algn="ctr" defTabSz="914446" rtl="0" eaLnBrk="1" latinLnBrk="0" hangingPunct="1"/>
            <a:r>
              <a:rPr lang="en-UA"/>
              <a:t>YOUR SUBTITLE</a:t>
            </a:r>
          </a:p>
        </p:txBody>
      </p:sp>
      <p:sp>
        <p:nvSpPr>
          <p:cNvPr id="5" name="Title 1">
            <a:extLst>
              <a:ext uri="{FF2B5EF4-FFF2-40B4-BE49-F238E27FC236}">
                <a16:creationId xmlns:a16="http://schemas.microsoft.com/office/drawing/2014/main" id="{5153F44B-F8DD-4AF0-9746-A6E6D1B4BA7C}"/>
              </a:ext>
            </a:extLst>
          </p:cNvPr>
          <p:cNvSpPr>
            <a:spLocks noGrp="1"/>
          </p:cNvSpPr>
          <p:nvPr>
            <p:ph type="title" hasCustomPrompt="1"/>
          </p:nvPr>
        </p:nvSpPr>
        <p:spPr>
          <a:xfrm>
            <a:off x="1371600" y="1521149"/>
            <a:ext cx="9499600" cy="609600"/>
          </a:xfrm>
          <a:prstGeom prst="rect">
            <a:avLst/>
          </a:prstGeom>
        </p:spPr>
        <p:txBody>
          <a:bodyPr anchor="ctr"/>
          <a:lstStyle>
            <a:lvl1pPr marL="0" algn="l" defTabSz="914446" rtl="0" eaLnBrk="1" latinLnBrk="0" hangingPunct="1">
              <a:defRPr lang="en-US" sz="4400" b="1" kern="1200" dirty="0">
                <a:solidFill>
                  <a:schemeClr val="bg1"/>
                </a:solidFill>
                <a:effectLst>
                  <a:outerShdw blurRad="38100" dist="38100" dir="2700000" algn="tl">
                    <a:srgbClr val="000000">
                      <a:alpha val="43137"/>
                    </a:srgbClr>
                  </a:outerShdw>
                </a:effectLst>
                <a:latin typeface="+mj-lt"/>
                <a:ea typeface="Source Sans Pro Black" panose="020B0803030403020204" pitchFamily="34" charset="0"/>
                <a:cs typeface="+mn-cs"/>
              </a:defRPr>
            </a:lvl1pPr>
          </a:lstStyle>
          <a:p>
            <a:pPr marL="0" lvl="0" indent="0" algn="ctr">
              <a:spcBef>
                <a:spcPts val="1000"/>
              </a:spcBef>
              <a:buFont typeface="Arial" panose="020B0604020202020204" pitchFamily="34" charset="0"/>
            </a:pPr>
            <a:r>
              <a:rPr lang="en-US" dirty="0"/>
              <a:t>YOUR TITLE</a:t>
            </a:r>
          </a:p>
        </p:txBody>
      </p:sp>
      <p:pic>
        <p:nvPicPr>
          <p:cNvPr id="9" name="Graphic 8">
            <a:extLst>
              <a:ext uri="{FF2B5EF4-FFF2-40B4-BE49-F238E27FC236}">
                <a16:creationId xmlns:a16="http://schemas.microsoft.com/office/drawing/2014/main" id="{AE882D73-49AE-085F-E2EB-8AEEF787A5D3}"/>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12" name="Text Placeholder 7">
            <a:extLst>
              <a:ext uri="{FF2B5EF4-FFF2-40B4-BE49-F238E27FC236}">
                <a16:creationId xmlns:a16="http://schemas.microsoft.com/office/drawing/2014/main" id="{3E8ADBDE-5E9F-96D9-0DAE-B7256359BEE7}"/>
              </a:ext>
            </a:extLst>
          </p:cNvPr>
          <p:cNvSpPr>
            <a:spLocks noGrp="1"/>
          </p:cNvSpPr>
          <p:nvPr>
            <p:ph type="body" sz="quarter" idx="13"/>
          </p:nvPr>
        </p:nvSpPr>
        <p:spPr>
          <a:xfrm>
            <a:off x="838200" y="4800599"/>
            <a:ext cx="10515600" cy="1114425"/>
          </a:xfrm>
          <a:prstGeom prst="rect">
            <a:avLst/>
          </a:prstGeom>
        </p:spPr>
        <p:txBody>
          <a:bodyPr/>
          <a:lstStyle>
            <a:lvl1pPr marL="0" indent="0" algn="ctr">
              <a:buNone/>
              <a:defRPr sz="4000"/>
            </a:lvl1pPr>
            <a:lvl2pPr marL="0" indent="0" algn="ctr">
              <a:buNone/>
              <a:defRPr>
                <a:solidFill>
                  <a:schemeClr val="bg1">
                    <a:lumMod val="50000"/>
                  </a:schemeClr>
                </a:solidFill>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3" name="Rectangle 2">
            <a:extLst>
              <a:ext uri="{FF2B5EF4-FFF2-40B4-BE49-F238E27FC236}">
                <a16:creationId xmlns:a16="http://schemas.microsoft.com/office/drawing/2014/main" id="{79CD4A04-C8D4-D228-69F9-240A1755425B}"/>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Tree>
    <p:extLst>
      <p:ext uri="{BB962C8B-B14F-4D97-AF65-F5344CB8AC3E}">
        <p14:creationId xmlns:p14="http://schemas.microsoft.com/office/powerpoint/2010/main" val="880374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IMAGE-2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AEE353-8272-11FF-D40F-8F41C08110E9}"/>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Picture Placeholder 3">
            <a:extLst>
              <a:ext uri="{FF2B5EF4-FFF2-40B4-BE49-F238E27FC236}">
                <a16:creationId xmlns:a16="http://schemas.microsoft.com/office/drawing/2014/main" id="{388B5C77-6E87-4CF4-9817-CE6C928B7F83}"/>
              </a:ext>
            </a:extLst>
          </p:cNvPr>
          <p:cNvSpPr>
            <a:spLocks noGrp="1"/>
          </p:cNvSpPr>
          <p:nvPr>
            <p:ph type="pic" sz="quarter" idx="10"/>
          </p:nvPr>
        </p:nvSpPr>
        <p:spPr>
          <a:xfrm>
            <a:off x="1" y="787400"/>
            <a:ext cx="12191999" cy="3429000"/>
          </a:xfrm>
          <a:prstGeom prst="rect">
            <a:avLst/>
          </a:prstGeom>
          <a:solidFill>
            <a:schemeClr val="tx1">
              <a:lumMod val="50000"/>
              <a:lumOff val="50000"/>
            </a:schemeClr>
          </a:solidFill>
        </p:spPr>
        <p:txBody>
          <a:bodyPr/>
          <a:lstStyle/>
          <a:p>
            <a:r>
              <a:rPr lang="en-US"/>
              <a:t>Click icon to add picture</a:t>
            </a:r>
          </a:p>
        </p:txBody>
      </p:sp>
      <p:sp>
        <p:nvSpPr>
          <p:cNvPr id="2" name="Title 1">
            <a:extLst>
              <a:ext uri="{FF2B5EF4-FFF2-40B4-BE49-F238E27FC236}">
                <a16:creationId xmlns:a16="http://schemas.microsoft.com/office/drawing/2014/main" id="{78AD222D-9BAE-8941-BB85-FF14ECE5EDA4}"/>
              </a:ext>
            </a:extLst>
          </p:cNvPr>
          <p:cNvSpPr>
            <a:spLocks noGrp="1"/>
          </p:cNvSpPr>
          <p:nvPr>
            <p:ph type="title" hasCustomPrompt="1"/>
          </p:nvPr>
        </p:nvSpPr>
        <p:spPr>
          <a:xfrm>
            <a:off x="838199" y="2101322"/>
            <a:ext cx="10515600" cy="1014412"/>
          </a:xfrm>
          <a:prstGeom prst="rect">
            <a:avLst/>
          </a:prstGeom>
        </p:spPr>
        <p:txBody>
          <a:bodyPr anchor="ctr"/>
          <a:lstStyle>
            <a:lvl1pPr algn="ctr">
              <a:defRPr sz="4400" b="1">
                <a:solidFill>
                  <a:schemeClr val="bg1"/>
                </a:solidFill>
                <a:effectLst>
                  <a:outerShdw blurRad="38100" dist="38100" dir="2700000" algn="tl">
                    <a:srgbClr val="000000">
                      <a:alpha val="43137"/>
                    </a:srgbClr>
                  </a:outerShdw>
                </a:effectLst>
              </a:defRPr>
            </a:lvl1pPr>
          </a:lstStyle>
          <a:p>
            <a:r>
              <a:rPr lang="en-US"/>
              <a:t>YOUR TITLE</a:t>
            </a:r>
            <a:endParaRPr lang="en-UA"/>
          </a:p>
        </p:txBody>
      </p:sp>
      <p:pic>
        <p:nvPicPr>
          <p:cNvPr id="5" name="Graphic 4">
            <a:extLst>
              <a:ext uri="{FF2B5EF4-FFF2-40B4-BE49-F238E27FC236}">
                <a16:creationId xmlns:a16="http://schemas.microsoft.com/office/drawing/2014/main" id="{E2655638-4806-597A-FC8C-31D086FD02E3}"/>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7" name="Text Placeholder 7">
            <a:extLst>
              <a:ext uri="{FF2B5EF4-FFF2-40B4-BE49-F238E27FC236}">
                <a16:creationId xmlns:a16="http://schemas.microsoft.com/office/drawing/2014/main" id="{835A10ED-1E91-7E05-05E4-EA7B03F76630}"/>
              </a:ext>
            </a:extLst>
          </p:cNvPr>
          <p:cNvSpPr>
            <a:spLocks noGrp="1"/>
          </p:cNvSpPr>
          <p:nvPr>
            <p:ph type="body" sz="quarter" idx="13"/>
          </p:nvPr>
        </p:nvSpPr>
        <p:spPr>
          <a:xfrm>
            <a:off x="838200" y="4800599"/>
            <a:ext cx="10515600" cy="1114425"/>
          </a:xfrm>
          <a:prstGeom prst="rect">
            <a:avLst/>
          </a:prstGeom>
        </p:spPr>
        <p:txBody>
          <a:bodyPr/>
          <a:lstStyle>
            <a:lvl1pPr marL="0" indent="0" algn="ctr">
              <a:buNone/>
              <a:defRPr sz="4000"/>
            </a:lvl1pPr>
            <a:lvl2pPr marL="0" indent="0" algn="ctr">
              <a:buNone/>
              <a:defRPr>
                <a:solidFill>
                  <a:schemeClr val="bg1">
                    <a:lumMod val="50000"/>
                  </a:schemeClr>
                </a:solidFill>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8981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IMAGE-24">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31B7C3-95B8-9DA4-6FF2-C52659CF333D}"/>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Picture Placeholder 3">
            <a:extLst>
              <a:ext uri="{FF2B5EF4-FFF2-40B4-BE49-F238E27FC236}">
                <a16:creationId xmlns:a16="http://schemas.microsoft.com/office/drawing/2014/main" id="{2968164A-D4D9-413F-B806-727380F363AD}"/>
              </a:ext>
            </a:extLst>
          </p:cNvPr>
          <p:cNvSpPr>
            <a:spLocks noGrp="1"/>
          </p:cNvSpPr>
          <p:nvPr>
            <p:ph type="pic" sz="quarter" idx="10"/>
          </p:nvPr>
        </p:nvSpPr>
        <p:spPr>
          <a:xfrm>
            <a:off x="1" y="1722120"/>
            <a:ext cx="12191999" cy="3413760"/>
          </a:xfrm>
          <a:prstGeom prst="rect">
            <a:avLst/>
          </a:prstGeom>
          <a:solidFill>
            <a:schemeClr val="tx1">
              <a:lumMod val="50000"/>
              <a:lumOff val="50000"/>
            </a:schemeClr>
          </a:solidFill>
        </p:spPr>
        <p:txBody>
          <a:bodyPr/>
          <a:lstStyle/>
          <a:p>
            <a:r>
              <a:rPr lang="en-US"/>
              <a:t>Click icon to add picture</a:t>
            </a:r>
          </a:p>
        </p:txBody>
      </p:sp>
      <p:sp>
        <p:nvSpPr>
          <p:cNvPr id="4" name="Title 1">
            <a:extLst>
              <a:ext uri="{FF2B5EF4-FFF2-40B4-BE49-F238E27FC236}">
                <a16:creationId xmlns:a16="http://schemas.microsoft.com/office/drawing/2014/main" id="{6E9607AA-328C-6A47-BA55-7972C38B6307}"/>
              </a:ext>
            </a:extLst>
          </p:cNvPr>
          <p:cNvSpPr>
            <a:spLocks noGrp="1"/>
          </p:cNvSpPr>
          <p:nvPr>
            <p:ph type="title" hasCustomPrompt="1"/>
          </p:nvPr>
        </p:nvSpPr>
        <p:spPr>
          <a:xfrm>
            <a:off x="762000" y="774192"/>
            <a:ext cx="10668001" cy="609600"/>
          </a:xfrm>
          <a:prstGeom prst="rect">
            <a:avLst/>
          </a:prstGeom>
        </p:spPr>
        <p:txBody>
          <a:bodyPr anchor="ctr"/>
          <a:lstStyle>
            <a:lvl1pPr marL="0" algn="ctr" defTabSz="914446" rtl="0" eaLnBrk="1" latinLnBrk="0" hangingPunct="1">
              <a:defRPr lang="en-US" sz="4400" b="1" kern="1200" dirty="0">
                <a:solidFill>
                  <a:schemeClr val="tx1"/>
                </a:solidFill>
                <a:latin typeface="+mj-lt"/>
                <a:ea typeface="Source Sans Pro Black" panose="020B0803030403020204" pitchFamily="34" charset="0"/>
                <a:cs typeface="+mn-cs"/>
              </a:defRPr>
            </a:lvl1pPr>
          </a:lstStyle>
          <a:p>
            <a:pPr marL="0" lvl="0" indent="0" algn="ctr">
              <a:spcBef>
                <a:spcPts val="1000"/>
              </a:spcBef>
              <a:buFont typeface="Arial" panose="020B0604020202020204" pitchFamily="34" charset="0"/>
            </a:pPr>
            <a:r>
              <a:rPr lang="en-US"/>
              <a:t>YOUR TITLE</a:t>
            </a:r>
          </a:p>
        </p:txBody>
      </p:sp>
      <p:sp>
        <p:nvSpPr>
          <p:cNvPr id="5" name="Text Placeholder 4">
            <a:extLst>
              <a:ext uri="{FF2B5EF4-FFF2-40B4-BE49-F238E27FC236}">
                <a16:creationId xmlns:a16="http://schemas.microsoft.com/office/drawing/2014/main" id="{445D5674-63E8-C243-BEC8-63AA19D7C4FF}"/>
              </a:ext>
            </a:extLst>
          </p:cNvPr>
          <p:cNvSpPr>
            <a:spLocks noGrp="1"/>
          </p:cNvSpPr>
          <p:nvPr>
            <p:ph type="body" sz="quarter" idx="11" hasCustomPrompt="1"/>
          </p:nvPr>
        </p:nvSpPr>
        <p:spPr>
          <a:xfrm>
            <a:off x="3073400" y="396240"/>
            <a:ext cx="6045200" cy="355601"/>
          </a:xfrm>
          <a:prstGeom prst="rect">
            <a:avLst/>
          </a:prstGeom>
        </p:spPr>
        <p:txBody>
          <a:bodyPr anchor="ctr"/>
          <a:lstStyle>
            <a:lvl1pPr marL="0" indent="0" algn="ctr">
              <a:buNone/>
              <a:defRPr lang="en-UA" sz="1867" kern="1200" spc="333" dirty="0">
                <a:solidFill>
                  <a:srgbClr val="858591"/>
                </a:solidFill>
                <a:latin typeface="Montserrat" panose="00000500000000000000" pitchFamily="2" charset="0"/>
                <a:ea typeface="Roboto Thin" pitchFamily="2" charset="0"/>
                <a:cs typeface="+mn-cs"/>
              </a:defRPr>
            </a:lvl1pPr>
          </a:lstStyle>
          <a:p>
            <a:pPr marL="0" lvl="0" algn="ctr" defTabSz="914446" rtl="0" eaLnBrk="1" latinLnBrk="0" hangingPunct="1"/>
            <a:r>
              <a:rPr lang="en-UA"/>
              <a:t>YOUR SUBTITLE</a:t>
            </a:r>
          </a:p>
        </p:txBody>
      </p:sp>
      <p:sp>
        <p:nvSpPr>
          <p:cNvPr id="7" name="Rectangle 6">
            <a:extLst>
              <a:ext uri="{FF2B5EF4-FFF2-40B4-BE49-F238E27FC236}">
                <a16:creationId xmlns:a16="http://schemas.microsoft.com/office/drawing/2014/main" id="{9D3E357B-66A2-1E1C-A24C-0623761270D4}"/>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a:solidFill>
                  <a:schemeClr val="bg1"/>
                </a:solidFill>
              </a:rPr>
              <a:t>Morrison-Maierle | We create solutions that build better communities.</a:t>
            </a:r>
            <a:endParaRPr lang="en-US" sz="1050" i="0" spc="100" baseline="0" dirty="0">
              <a:solidFill>
                <a:schemeClr val="bg1"/>
              </a:solidFill>
            </a:endParaRPr>
          </a:p>
        </p:txBody>
      </p:sp>
      <p:pic>
        <p:nvPicPr>
          <p:cNvPr id="8" name="Graphic 7">
            <a:extLst>
              <a:ext uri="{FF2B5EF4-FFF2-40B4-BE49-F238E27FC236}">
                <a16:creationId xmlns:a16="http://schemas.microsoft.com/office/drawing/2014/main" id="{CCA9AEA5-9047-D319-DAAC-862069471F4C}"/>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Tree>
    <p:extLst>
      <p:ext uri="{BB962C8B-B14F-4D97-AF65-F5344CB8AC3E}">
        <p14:creationId xmlns:p14="http://schemas.microsoft.com/office/powerpoint/2010/main" val="4294201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IMAGE-38">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229FF75-DF5B-4B1D-8E1D-400D352058C2}"/>
              </a:ext>
            </a:extLst>
          </p:cNvPr>
          <p:cNvSpPr>
            <a:spLocks noGrp="1"/>
          </p:cNvSpPr>
          <p:nvPr>
            <p:ph type="title" hasCustomPrompt="1"/>
          </p:nvPr>
        </p:nvSpPr>
        <p:spPr>
          <a:xfrm>
            <a:off x="762000" y="279401"/>
            <a:ext cx="10668001" cy="355599"/>
          </a:xfrm>
          <a:prstGeom prst="rect">
            <a:avLst/>
          </a:prstGeom>
        </p:spPr>
        <p:txBody>
          <a:bodyPr anchor="ctr"/>
          <a:lstStyle>
            <a:lvl1pPr algn="ctr">
              <a:defRPr lang="en-US" sz="2400" spc="333" baseline="0">
                <a:solidFill>
                  <a:schemeClr val="bg2"/>
                </a:solidFill>
                <a:effectLst>
                  <a:outerShdw blurRad="38100" dist="38100" dir="2700000" algn="tl">
                    <a:srgbClr val="000000">
                      <a:alpha val="43137"/>
                    </a:srgbClr>
                  </a:outerShdw>
                </a:effectLst>
                <a:ea typeface="+mn-ea"/>
                <a:cs typeface="+mn-cs"/>
              </a:defRPr>
            </a:lvl1pPr>
          </a:lstStyle>
          <a:p>
            <a:pPr marL="0" lvl="0" indent="0" algn="ctr">
              <a:spcBef>
                <a:spcPts val="1000"/>
              </a:spcBef>
              <a:buFont typeface="Arial" panose="020B0604020202020204" pitchFamily="34" charset="0"/>
            </a:pPr>
            <a:r>
              <a:rPr lang="en-US"/>
              <a:t>YOUR TITLE</a:t>
            </a:r>
          </a:p>
        </p:txBody>
      </p:sp>
      <p:sp>
        <p:nvSpPr>
          <p:cNvPr id="4" name="Picture Placeholder 2">
            <a:extLst>
              <a:ext uri="{FF2B5EF4-FFF2-40B4-BE49-F238E27FC236}">
                <a16:creationId xmlns:a16="http://schemas.microsoft.com/office/drawing/2014/main" id="{6E47E6BA-2686-48D6-A506-1873E70E2635}"/>
              </a:ext>
            </a:extLst>
          </p:cNvPr>
          <p:cNvSpPr>
            <a:spLocks noGrp="1"/>
          </p:cNvSpPr>
          <p:nvPr>
            <p:ph type="pic" sz="quarter" idx="11"/>
          </p:nvPr>
        </p:nvSpPr>
        <p:spPr>
          <a:xfrm>
            <a:off x="761999" y="1295400"/>
            <a:ext cx="4267200" cy="4267200"/>
          </a:xfrm>
          <a:prstGeom prst="roundRect">
            <a:avLst>
              <a:gd name="adj" fmla="val 5060"/>
            </a:avLst>
          </a:prstGeom>
          <a:solidFill>
            <a:schemeClr val="tx1">
              <a:lumMod val="50000"/>
              <a:lumOff val="50000"/>
            </a:schemeClr>
          </a:solidFill>
        </p:spPr>
        <p:txBody>
          <a:bodyPr/>
          <a:lstStyle/>
          <a:p>
            <a:r>
              <a:rPr lang="en-US"/>
              <a:t>Click icon to add picture</a:t>
            </a:r>
            <a:endParaRPr lang="uk-UA" dirty="0"/>
          </a:p>
        </p:txBody>
      </p:sp>
      <p:sp>
        <p:nvSpPr>
          <p:cNvPr id="6" name="Content Placeholder 6">
            <a:extLst>
              <a:ext uri="{FF2B5EF4-FFF2-40B4-BE49-F238E27FC236}">
                <a16:creationId xmlns:a16="http://schemas.microsoft.com/office/drawing/2014/main" id="{D089E6A9-1A1E-06DC-3104-9EE31C838659}"/>
              </a:ext>
            </a:extLst>
          </p:cNvPr>
          <p:cNvSpPr>
            <a:spLocks noGrp="1"/>
          </p:cNvSpPr>
          <p:nvPr>
            <p:ph sz="quarter" idx="13"/>
          </p:nvPr>
        </p:nvSpPr>
        <p:spPr>
          <a:xfrm>
            <a:off x="5372100" y="1462024"/>
            <a:ext cx="6057901" cy="1629854"/>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a:t>Click to edit Master text styles</a:t>
            </a:r>
          </a:p>
          <a:p>
            <a:pPr lvl="1"/>
            <a:r>
              <a:rPr lang="en-US"/>
              <a:t>Second level</a:t>
            </a:r>
          </a:p>
        </p:txBody>
      </p:sp>
      <p:sp>
        <p:nvSpPr>
          <p:cNvPr id="7" name="Content Placeholder 6">
            <a:extLst>
              <a:ext uri="{FF2B5EF4-FFF2-40B4-BE49-F238E27FC236}">
                <a16:creationId xmlns:a16="http://schemas.microsoft.com/office/drawing/2014/main" id="{2D5689A9-1932-7495-E228-5CBDFF1F761E}"/>
              </a:ext>
            </a:extLst>
          </p:cNvPr>
          <p:cNvSpPr>
            <a:spLocks noGrp="1"/>
          </p:cNvSpPr>
          <p:nvPr>
            <p:ph sz="quarter" idx="14" hasCustomPrompt="1"/>
          </p:nvPr>
        </p:nvSpPr>
        <p:spPr>
          <a:xfrm>
            <a:off x="5372100" y="3579875"/>
            <a:ext cx="6057901" cy="1528254"/>
          </a:xfrm>
          <a:prstGeom prst="rect">
            <a:avLst/>
          </a:prstGeom>
        </p:spPr>
        <p:txBody>
          <a:bodyPr/>
          <a:lstStyle>
            <a:lvl1pPr marL="342900" indent="-342900">
              <a:buFont typeface="Arial" panose="020B0604020202020204" pitchFamily="34" charset="0"/>
              <a:buChar char="•"/>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Bullet points</a:t>
            </a:r>
          </a:p>
        </p:txBody>
      </p:sp>
    </p:spTree>
    <p:extLst>
      <p:ext uri="{BB962C8B-B14F-4D97-AF65-F5344CB8AC3E}">
        <p14:creationId xmlns:p14="http://schemas.microsoft.com/office/powerpoint/2010/main" val="235900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60_01 - BLANK">
    <p:bg>
      <p:bgPr>
        <a:solidFill>
          <a:schemeClr val="accent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B9C4F3-E5A8-4BBF-B06A-DCB6B3EB0341}"/>
              </a:ext>
            </a:extLst>
          </p:cNvPr>
          <p:cNvSpPr txBox="1"/>
          <p:nvPr/>
        </p:nvSpPr>
        <p:spPr>
          <a:xfrm>
            <a:off x="1930401" y="3028891"/>
            <a:ext cx="8331200" cy="830997"/>
          </a:xfrm>
          <a:prstGeom prst="rect">
            <a:avLst/>
          </a:prstGeom>
          <a:noFill/>
        </p:spPr>
        <p:txBody>
          <a:bodyPr wrap="square" rtlCol="0">
            <a:spAutoFit/>
          </a:bodyPr>
          <a:lstStyle/>
          <a:p>
            <a:pPr algn="ctr"/>
            <a:r>
              <a:rPr lang="en-US" sz="4800">
                <a:solidFill>
                  <a:schemeClr val="bg1"/>
                </a:solidFill>
                <a:latin typeface="+mj-lt"/>
              </a:rPr>
              <a:t>TEAM LAYOUTS</a:t>
            </a:r>
          </a:p>
        </p:txBody>
      </p:sp>
      <p:sp>
        <p:nvSpPr>
          <p:cNvPr id="3" name="Rectangle 2">
            <a:extLst>
              <a:ext uri="{FF2B5EF4-FFF2-40B4-BE49-F238E27FC236}">
                <a16:creationId xmlns:a16="http://schemas.microsoft.com/office/drawing/2014/main" id="{8B161433-E1E9-324C-9A63-4BAD1DED6027}"/>
              </a:ext>
            </a:extLst>
          </p:cNvPr>
          <p:cNvSpPr/>
          <p:nvPr/>
        </p:nvSpPr>
        <p:spPr>
          <a:xfrm>
            <a:off x="11582400" y="0"/>
            <a:ext cx="609600" cy="627888"/>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en-UA" sz="1867">
              <a:solidFill>
                <a:schemeClr val="tx1"/>
              </a:solidFill>
            </a:endParaRPr>
          </a:p>
        </p:txBody>
      </p:sp>
    </p:spTree>
    <p:extLst>
      <p:ext uri="{BB962C8B-B14F-4D97-AF65-F5344CB8AC3E}">
        <p14:creationId xmlns:p14="http://schemas.microsoft.com/office/powerpoint/2010/main" val="514767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IMAGE-53">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C3E2DFA-1AA1-3047-A37A-1FEEBC864A21}"/>
              </a:ext>
            </a:extLst>
          </p:cNvPr>
          <p:cNvSpPr>
            <a:spLocks noGrp="1" noChangeAspect="1"/>
          </p:cNvSpPr>
          <p:nvPr>
            <p:ph type="pic" sz="quarter" idx="11"/>
          </p:nvPr>
        </p:nvSpPr>
        <p:spPr>
          <a:xfrm>
            <a:off x="1752848" y="2254207"/>
            <a:ext cx="2346960" cy="2346960"/>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7" name="Text Placeholder 6">
            <a:extLst>
              <a:ext uri="{FF2B5EF4-FFF2-40B4-BE49-F238E27FC236}">
                <a16:creationId xmlns:a16="http://schemas.microsoft.com/office/drawing/2014/main" id="{4C7A2089-F2BD-14C3-B811-4323206BF1F7}"/>
              </a:ext>
            </a:extLst>
          </p:cNvPr>
          <p:cNvSpPr>
            <a:spLocks noGrp="1"/>
          </p:cNvSpPr>
          <p:nvPr>
            <p:ph type="body" sz="quarter" idx="12" hasCustomPrompt="1"/>
          </p:nvPr>
        </p:nvSpPr>
        <p:spPr>
          <a:xfrm>
            <a:off x="4481513" y="2544763"/>
            <a:ext cx="4806950" cy="884237"/>
          </a:xfrm>
          <a:prstGeom prst="rect">
            <a:avLst/>
          </a:prstGeom>
        </p:spPr>
        <p:txBody>
          <a:bodyPr anchor="ctr"/>
          <a:lstStyle>
            <a:lvl1pPr marL="0" indent="0">
              <a:buNone/>
              <a:defRPr sz="2400" b="1"/>
            </a:lvl1pPr>
            <a:lvl2pPr marL="0" indent="0">
              <a:buNone/>
              <a:defRPr/>
            </a:lvl2pPr>
            <a:lvl3pPr marL="0" indent="0">
              <a:buNone/>
              <a:defRPr i="0"/>
            </a:lvl3pPr>
            <a:lvl4pPr marL="0" indent="0">
              <a:buNone/>
              <a:defRPr/>
            </a:lvl4pPr>
            <a:lvl5pPr marL="0" indent="0">
              <a:buNone/>
              <a:defRPr/>
            </a:lvl5pPr>
          </a:lstStyle>
          <a:p>
            <a:pPr lvl="0"/>
            <a:r>
              <a:rPr lang="en-US" dirty="0"/>
              <a:t>Name, Initials</a:t>
            </a:r>
          </a:p>
          <a:p>
            <a:pPr lvl="2"/>
            <a:r>
              <a:rPr lang="en-US" dirty="0"/>
              <a:t>Title</a:t>
            </a:r>
          </a:p>
        </p:txBody>
      </p:sp>
      <p:sp>
        <p:nvSpPr>
          <p:cNvPr id="9" name="Text Placeholder 8">
            <a:extLst>
              <a:ext uri="{FF2B5EF4-FFF2-40B4-BE49-F238E27FC236}">
                <a16:creationId xmlns:a16="http://schemas.microsoft.com/office/drawing/2014/main" id="{448C517A-AD70-D7FC-75F5-B92084C9D3DB}"/>
              </a:ext>
            </a:extLst>
          </p:cNvPr>
          <p:cNvSpPr>
            <a:spLocks noGrp="1"/>
          </p:cNvSpPr>
          <p:nvPr>
            <p:ph type="body" sz="quarter" idx="13" hasCustomPrompt="1"/>
          </p:nvPr>
        </p:nvSpPr>
        <p:spPr>
          <a:xfrm>
            <a:off x="762000" y="238982"/>
            <a:ext cx="10668000" cy="468313"/>
          </a:xfrm>
          <a:prstGeom prst="rect">
            <a:avLst/>
          </a:prstGeom>
        </p:spPr>
        <p:txBody>
          <a:bodyPr/>
          <a:lstStyle>
            <a:lvl1pPr marL="0" indent="0" algn="ctr">
              <a:buNone/>
              <a:defRPr b="1"/>
            </a:lvl1pPr>
            <a:lvl2pPr marL="457223" indent="0">
              <a:buNone/>
              <a:defRPr/>
            </a:lvl2pPr>
            <a:lvl3pPr marL="914446" indent="0">
              <a:buNone/>
              <a:defRPr/>
            </a:lvl3pPr>
            <a:lvl4pPr marL="1371669" indent="0">
              <a:buNone/>
              <a:defRPr/>
            </a:lvl4pPr>
            <a:lvl5pPr marL="1828892" indent="0">
              <a:buNone/>
              <a:defRPr/>
            </a:lvl5pPr>
          </a:lstStyle>
          <a:p>
            <a:pPr lvl="0"/>
            <a:r>
              <a:rPr lang="en-US" dirty="0"/>
              <a:t>Your Title</a:t>
            </a:r>
          </a:p>
        </p:txBody>
      </p:sp>
      <p:sp>
        <p:nvSpPr>
          <p:cNvPr id="10" name="Text Placeholder 6">
            <a:extLst>
              <a:ext uri="{FF2B5EF4-FFF2-40B4-BE49-F238E27FC236}">
                <a16:creationId xmlns:a16="http://schemas.microsoft.com/office/drawing/2014/main" id="{B9B8B8F0-73F5-CDBD-4F2F-C12A25034E88}"/>
              </a:ext>
            </a:extLst>
          </p:cNvPr>
          <p:cNvSpPr>
            <a:spLocks noGrp="1"/>
          </p:cNvSpPr>
          <p:nvPr>
            <p:ph type="body" sz="quarter" idx="14" hasCustomPrompt="1"/>
          </p:nvPr>
        </p:nvSpPr>
        <p:spPr>
          <a:xfrm>
            <a:off x="4481513" y="3582956"/>
            <a:ext cx="4806950" cy="884237"/>
          </a:xfrm>
          <a:prstGeom prst="rect">
            <a:avLst/>
          </a:prstGeom>
        </p:spPr>
        <p:txBody>
          <a:bodyPr anchor="ctr"/>
          <a:lstStyle>
            <a:lvl1pPr marL="0" indent="0">
              <a:buNone/>
              <a:defRPr sz="2000" b="0" i="1"/>
            </a:lvl1pPr>
            <a:lvl2pPr marL="0" indent="0">
              <a:buNone/>
              <a:defRPr/>
            </a:lvl2pPr>
            <a:lvl3pPr marL="0" indent="0">
              <a:buNone/>
              <a:defRPr sz="2000" i="1"/>
            </a:lvl3pPr>
            <a:lvl4pPr marL="0" indent="0">
              <a:buNone/>
              <a:defRPr/>
            </a:lvl4pPr>
            <a:lvl5pPr marL="0" indent="0">
              <a:buNone/>
              <a:defRPr/>
            </a:lvl5pPr>
          </a:lstStyle>
          <a:p>
            <a:pPr lvl="0"/>
            <a:r>
              <a:rPr lang="en-US" dirty="0"/>
              <a:t>Bio</a:t>
            </a:r>
          </a:p>
        </p:txBody>
      </p:sp>
    </p:spTree>
    <p:extLst>
      <p:ext uri="{BB962C8B-B14F-4D97-AF65-F5344CB8AC3E}">
        <p14:creationId xmlns:p14="http://schemas.microsoft.com/office/powerpoint/2010/main" val="3672484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BAEBCA0-4B30-BB83-FB48-E2AA657D1C4D}"/>
              </a:ext>
            </a:extLst>
          </p:cNvPr>
          <p:cNvSpPr>
            <a:spLocks noGrp="1" noRot="1" noMove="1" noResize="1" noEditPoints="1" noAdjustHandles="1" noChangeArrowheads="1" noChangeShapeType="1"/>
          </p:cNvSpPr>
          <p:nvPr/>
        </p:nvSpPr>
        <p:spPr>
          <a:xfrm>
            <a:off x="0" y="1"/>
            <a:ext cx="12192000" cy="6857999"/>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50000" r="50000" b="5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14" name="Picture Placeholder 13">
            <a:extLst>
              <a:ext uri="{FF2B5EF4-FFF2-40B4-BE49-F238E27FC236}">
                <a16:creationId xmlns:a16="http://schemas.microsoft.com/office/drawing/2014/main" id="{A4D0DA7A-FF90-AA8E-5D97-35F6C2F545B8}"/>
              </a:ext>
            </a:extLst>
          </p:cNvPr>
          <p:cNvSpPr>
            <a:spLocks noGrp="1"/>
          </p:cNvSpPr>
          <p:nvPr>
            <p:ph type="pic" sz="quarter" idx="11"/>
          </p:nvPr>
        </p:nvSpPr>
        <p:spPr>
          <a:xfrm>
            <a:off x="0" y="0"/>
            <a:ext cx="12192000" cy="6858000"/>
          </a:xfrm>
          <a:prstGeom prst="rect">
            <a:avLst/>
          </a:prstGeom>
          <a:solidFill>
            <a:schemeClr val="accent6">
              <a:lumMod val="20000"/>
              <a:lumOff val="80000"/>
              <a:alpha val="28000"/>
            </a:schemeClr>
          </a:solidFill>
        </p:spPr>
        <p:txBody>
          <a:bodyPr/>
          <a:lstStyle>
            <a:lvl1pPr marL="0" indent="0">
              <a:buNone/>
              <a:defRPr/>
            </a:lvl1pPr>
          </a:lstStyle>
          <a:p>
            <a:r>
              <a:rPr lang="en-US"/>
              <a:t>Click icon to add picture</a:t>
            </a:r>
            <a:endParaRPr lang="en-US" dirty="0"/>
          </a:p>
        </p:txBody>
      </p:sp>
      <p:sp>
        <p:nvSpPr>
          <p:cNvPr id="12" name="Text Placeholder 11">
            <a:extLst>
              <a:ext uri="{FF2B5EF4-FFF2-40B4-BE49-F238E27FC236}">
                <a16:creationId xmlns:a16="http://schemas.microsoft.com/office/drawing/2014/main" id="{802EF898-D62A-FDD4-7EA1-DCAE6E48F4FF}"/>
              </a:ext>
            </a:extLst>
          </p:cNvPr>
          <p:cNvSpPr>
            <a:spLocks noGrp="1"/>
          </p:cNvSpPr>
          <p:nvPr>
            <p:ph type="body" sz="quarter" idx="10" hasCustomPrompt="1"/>
          </p:nvPr>
        </p:nvSpPr>
        <p:spPr>
          <a:xfrm>
            <a:off x="909637" y="2291397"/>
            <a:ext cx="10372725" cy="807403"/>
          </a:xfrm>
          <a:prstGeom prst="rect">
            <a:avLst/>
          </a:prstGeom>
        </p:spPr>
        <p:txBody>
          <a:bodyPr anchor="t"/>
          <a:lstStyle>
            <a:lvl1pPr marL="0" indent="0" algn="ctr">
              <a:buNone/>
              <a:defRPr sz="4800">
                <a:solidFill>
                  <a:schemeClr val="bg1"/>
                </a:solidFill>
                <a:effectLst>
                  <a:outerShdw blurRad="38100" dist="38100" dir="2700000" algn="tl">
                    <a:srgbClr val="000000">
                      <a:alpha val="43137"/>
                    </a:srgbClr>
                  </a:outerShdw>
                </a:effectLst>
              </a:defRPr>
            </a:lvl1pPr>
            <a:lvl2pPr marL="457223" indent="0">
              <a:buNone/>
              <a:defRPr/>
            </a:lvl2pPr>
            <a:lvl3pPr marL="914446" indent="0">
              <a:buNone/>
              <a:defRPr/>
            </a:lvl3pPr>
            <a:lvl4pPr marL="1371669" indent="0">
              <a:buNone/>
              <a:defRPr/>
            </a:lvl4pPr>
            <a:lvl5pPr marL="1828892" indent="0">
              <a:buNone/>
              <a:defRPr/>
            </a:lvl5pPr>
          </a:lstStyle>
          <a:p>
            <a:pPr lvl="0"/>
            <a:r>
              <a:rPr lang="en-US" dirty="0"/>
              <a:t>Type a leading in statement or title for a divider slide</a:t>
            </a:r>
          </a:p>
        </p:txBody>
      </p:sp>
      <p:pic>
        <p:nvPicPr>
          <p:cNvPr id="2" name="Graphic 1">
            <a:extLst>
              <a:ext uri="{FF2B5EF4-FFF2-40B4-BE49-F238E27FC236}">
                <a16:creationId xmlns:a16="http://schemas.microsoft.com/office/drawing/2014/main" id="{BB19C2CA-65FE-C3CA-0649-B12A38AF4C15}"/>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 r="68219" b="-1643"/>
          <a:stretch/>
        </p:blipFill>
        <p:spPr>
          <a:xfrm>
            <a:off x="11612880" y="228600"/>
            <a:ext cx="387472" cy="389842"/>
          </a:xfrm>
          <a:prstGeom prst="rect">
            <a:avLst/>
          </a:prstGeom>
        </p:spPr>
      </p:pic>
    </p:spTree>
    <p:extLst>
      <p:ext uri="{BB962C8B-B14F-4D97-AF65-F5344CB8AC3E}">
        <p14:creationId xmlns:p14="http://schemas.microsoft.com/office/powerpoint/2010/main" val="3757887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IMAGE-54">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C3E2DFA-1AA1-3047-A37A-1FEEBC864A21}"/>
              </a:ext>
            </a:extLst>
          </p:cNvPr>
          <p:cNvSpPr>
            <a:spLocks noGrp="1" noChangeAspect="1"/>
          </p:cNvSpPr>
          <p:nvPr>
            <p:ph type="pic" sz="quarter" idx="11"/>
          </p:nvPr>
        </p:nvSpPr>
        <p:spPr>
          <a:xfrm>
            <a:off x="2520293" y="1669806"/>
            <a:ext cx="2023872" cy="2023872"/>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7" name="Picture Placeholder 2">
            <a:extLst>
              <a:ext uri="{FF2B5EF4-FFF2-40B4-BE49-F238E27FC236}">
                <a16:creationId xmlns:a16="http://schemas.microsoft.com/office/drawing/2014/main" id="{AD3264B4-0A33-0F42-B162-461C536D5376}"/>
              </a:ext>
            </a:extLst>
          </p:cNvPr>
          <p:cNvSpPr>
            <a:spLocks noGrp="1" noChangeAspect="1"/>
          </p:cNvSpPr>
          <p:nvPr>
            <p:ph type="pic" sz="quarter" idx="12"/>
          </p:nvPr>
        </p:nvSpPr>
        <p:spPr>
          <a:xfrm>
            <a:off x="7337259" y="1669806"/>
            <a:ext cx="2023872" cy="2023872"/>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6" name="Text Placeholder 6">
            <a:extLst>
              <a:ext uri="{FF2B5EF4-FFF2-40B4-BE49-F238E27FC236}">
                <a16:creationId xmlns:a16="http://schemas.microsoft.com/office/drawing/2014/main" id="{D48CE85E-E08A-5E4C-474F-02C3E96338F0}"/>
              </a:ext>
            </a:extLst>
          </p:cNvPr>
          <p:cNvSpPr>
            <a:spLocks noGrp="1"/>
          </p:cNvSpPr>
          <p:nvPr>
            <p:ph type="body" sz="quarter" idx="13" hasCustomPrompt="1"/>
          </p:nvPr>
        </p:nvSpPr>
        <p:spPr>
          <a:xfrm>
            <a:off x="2056851" y="4146488"/>
            <a:ext cx="2950755" cy="1773237"/>
          </a:xfrm>
          <a:prstGeom prst="rect">
            <a:avLst/>
          </a:prstGeom>
        </p:spPr>
        <p:txBody>
          <a:bodyPr anchor="t"/>
          <a:lstStyle>
            <a:lvl1pPr marL="0" indent="0" algn="ctr">
              <a:buNone/>
              <a:defRPr sz="2400" b="1"/>
            </a:lvl1pPr>
            <a:lvl2pPr marL="0" indent="0">
              <a:buNone/>
              <a:defRPr/>
            </a:lvl2pPr>
            <a:lvl3pPr marL="0" indent="0" algn="ctr">
              <a:buNone/>
              <a:defRPr/>
            </a:lvl3pPr>
            <a:lvl4pPr marL="0" indent="0">
              <a:buNone/>
              <a:defRPr/>
            </a:lvl4pPr>
            <a:lvl5pPr marL="0" indent="0">
              <a:buNone/>
              <a:defRPr/>
            </a:lvl5pPr>
          </a:lstStyle>
          <a:p>
            <a:pPr lvl="0"/>
            <a:r>
              <a:rPr lang="en-US" dirty="0"/>
              <a:t>Name, Initials</a:t>
            </a:r>
          </a:p>
          <a:p>
            <a:pPr lvl="2"/>
            <a:r>
              <a:rPr lang="en-US" dirty="0"/>
              <a:t>Title</a:t>
            </a:r>
          </a:p>
        </p:txBody>
      </p:sp>
      <p:sp>
        <p:nvSpPr>
          <p:cNvPr id="8" name="Text Placeholder 8">
            <a:extLst>
              <a:ext uri="{FF2B5EF4-FFF2-40B4-BE49-F238E27FC236}">
                <a16:creationId xmlns:a16="http://schemas.microsoft.com/office/drawing/2014/main" id="{4E7478EE-BD5D-7987-42A2-7DD2ED55E63C}"/>
              </a:ext>
            </a:extLst>
          </p:cNvPr>
          <p:cNvSpPr>
            <a:spLocks noGrp="1"/>
          </p:cNvSpPr>
          <p:nvPr>
            <p:ph type="body" sz="quarter" idx="14" hasCustomPrompt="1"/>
          </p:nvPr>
        </p:nvSpPr>
        <p:spPr>
          <a:xfrm>
            <a:off x="762000" y="238982"/>
            <a:ext cx="10668000" cy="468313"/>
          </a:xfrm>
          <a:prstGeom prst="rect">
            <a:avLst/>
          </a:prstGeom>
        </p:spPr>
        <p:txBody>
          <a:bodyPr/>
          <a:lstStyle>
            <a:lvl1pPr marL="0" indent="0" algn="ctr">
              <a:buNone/>
              <a:defRPr b="1"/>
            </a:lvl1pPr>
            <a:lvl2pPr marL="457223" indent="0">
              <a:buNone/>
              <a:defRPr/>
            </a:lvl2pPr>
            <a:lvl3pPr marL="914446" indent="0">
              <a:buNone/>
              <a:defRPr/>
            </a:lvl3pPr>
            <a:lvl4pPr marL="1371669" indent="0">
              <a:buNone/>
              <a:defRPr/>
            </a:lvl4pPr>
            <a:lvl5pPr marL="1828892" indent="0">
              <a:buNone/>
              <a:defRPr/>
            </a:lvl5pPr>
          </a:lstStyle>
          <a:p>
            <a:pPr lvl="0"/>
            <a:r>
              <a:rPr lang="en-US" dirty="0"/>
              <a:t>Your Title</a:t>
            </a:r>
          </a:p>
        </p:txBody>
      </p:sp>
      <p:sp>
        <p:nvSpPr>
          <p:cNvPr id="9" name="Text Placeholder 6">
            <a:extLst>
              <a:ext uri="{FF2B5EF4-FFF2-40B4-BE49-F238E27FC236}">
                <a16:creationId xmlns:a16="http://schemas.microsoft.com/office/drawing/2014/main" id="{2D17CD73-65F0-39B4-675C-9DD74755297F}"/>
              </a:ext>
            </a:extLst>
          </p:cNvPr>
          <p:cNvSpPr>
            <a:spLocks noGrp="1"/>
          </p:cNvSpPr>
          <p:nvPr>
            <p:ph type="body" sz="quarter" idx="15" hasCustomPrompt="1"/>
          </p:nvPr>
        </p:nvSpPr>
        <p:spPr>
          <a:xfrm>
            <a:off x="6873817" y="4146488"/>
            <a:ext cx="2950755" cy="1773237"/>
          </a:xfrm>
          <a:prstGeom prst="rect">
            <a:avLst/>
          </a:prstGeom>
        </p:spPr>
        <p:txBody>
          <a:bodyPr anchor="t"/>
          <a:lstStyle>
            <a:lvl1pPr marL="0" indent="0" algn="ctr">
              <a:buNone/>
              <a:defRPr sz="2400" b="1"/>
            </a:lvl1pPr>
            <a:lvl2pPr marL="0" indent="0">
              <a:buNone/>
              <a:defRPr/>
            </a:lvl2pPr>
            <a:lvl3pPr marL="0" indent="0" algn="ctr">
              <a:buNone/>
              <a:defRPr/>
            </a:lvl3pPr>
            <a:lvl4pPr marL="0" indent="0">
              <a:buNone/>
              <a:defRPr/>
            </a:lvl4pPr>
            <a:lvl5pPr marL="0" indent="0">
              <a:buNone/>
              <a:defRPr/>
            </a:lvl5pPr>
          </a:lstStyle>
          <a:p>
            <a:pPr lvl="0"/>
            <a:r>
              <a:rPr lang="en-US" dirty="0"/>
              <a:t>Name, Initials</a:t>
            </a:r>
          </a:p>
          <a:p>
            <a:pPr lvl="2"/>
            <a:r>
              <a:rPr lang="en-US" dirty="0"/>
              <a:t>Title</a:t>
            </a:r>
          </a:p>
        </p:txBody>
      </p:sp>
    </p:spTree>
    <p:extLst>
      <p:ext uri="{BB962C8B-B14F-4D97-AF65-F5344CB8AC3E}">
        <p14:creationId xmlns:p14="http://schemas.microsoft.com/office/powerpoint/2010/main" val="113463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IMAGE-5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C3E2DFA-1AA1-3047-A37A-1FEEBC864A21}"/>
              </a:ext>
            </a:extLst>
          </p:cNvPr>
          <p:cNvSpPr>
            <a:spLocks noGrp="1" noChangeAspect="1"/>
          </p:cNvSpPr>
          <p:nvPr>
            <p:ph type="pic" sz="quarter" idx="11"/>
          </p:nvPr>
        </p:nvSpPr>
        <p:spPr>
          <a:xfrm>
            <a:off x="1787159" y="2082737"/>
            <a:ext cx="1828800" cy="1828800"/>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8" name="Picture Placeholder 2">
            <a:extLst>
              <a:ext uri="{FF2B5EF4-FFF2-40B4-BE49-F238E27FC236}">
                <a16:creationId xmlns:a16="http://schemas.microsoft.com/office/drawing/2014/main" id="{00D1B728-F65B-1049-A423-4018D50F1E2D}"/>
              </a:ext>
            </a:extLst>
          </p:cNvPr>
          <p:cNvSpPr>
            <a:spLocks noGrp="1" noChangeAspect="1"/>
          </p:cNvSpPr>
          <p:nvPr>
            <p:ph type="pic" sz="quarter" idx="12"/>
          </p:nvPr>
        </p:nvSpPr>
        <p:spPr>
          <a:xfrm>
            <a:off x="5181599" y="2082737"/>
            <a:ext cx="1828800" cy="1828800"/>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9" name="Picture Placeholder 2">
            <a:extLst>
              <a:ext uri="{FF2B5EF4-FFF2-40B4-BE49-F238E27FC236}">
                <a16:creationId xmlns:a16="http://schemas.microsoft.com/office/drawing/2014/main" id="{2E925699-281D-D34C-8E74-602EA1212DED}"/>
              </a:ext>
            </a:extLst>
          </p:cNvPr>
          <p:cNvSpPr>
            <a:spLocks noGrp="1" noChangeAspect="1"/>
          </p:cNvSpPr>
          <p:nvPr>
            <p:ph type="pic" sz="quarter" idx="13"/>
          </p:nvPr>
        </p:nvSpPr>
        <p:spPr>
          <a:xfrm>
            <a:off x="8529154" y="2082737"/>
            <a:ext cx="1828800" cy="1828800"/>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dirty="0"/>
          </a:p>
        </p:txBody>
      </p:sp>
      <p:sp>
        <p:nvSpPr>
          <p:cNvPr id="6" name="Text Placeholder 6">
            <a:extLst>
              <a:ext uri="{FF2B5EF4-FFF2-40B4-BE49-F238E27FC236}">
                <a16:creationId xmlns:a16="http://schemas.microsoft.com/office/drawing/2014/main" id="{58BC2AF5-FC3C-E766-605E-1D6FCA7BD416}"/>
              </a:ext>
            </a:extLst>
          </p:cNvPr>
          <p:cNvSpPr>
            <a:spLocks noGrp="1"/>
          </p:cNvSpPr>
          <p:nvPr>
            <p:ph type="body" sz="quarter" idx="14" hasCustomPrompt="1"/>
          </p:nvPr>
        </p:nvSpPr>
        <p:spPr>
          <a:xfrm>
            <a:off x="1226182" y="4146488"/>
            <a:ext cx="2950755" cy="1773237"/>
          </a:xfrm>
          <a:prstGeom prst="rect">
            <a:avLst/>
          </a:prstGeom>
        </p:spPr>
        <p:txBody>
          <a:bodyPr anchor="t"/>
          <a:lstStyle>
            <a:lvl1pPr marL="0" indent="0" algn="ctr">
              <a:buNone/>
              <a:defRPr sz="2400" b="1"/>
            </a:lvl1pPr>
            <a:lvl2pPr marL="0" indent="0">
              <a:buNone/>
              <a:defRPr/>
            </a:lvl2pPr>
            <a:lvl3pPr marL="0" indent="0" algn="ctr">
              <a:buNone/>
              <a:defRPr/>
            </a:lvl3pPr>
            <a:lvl4pPr marL="0" indent="0">
              <a:buNone/>
              <a:defRPr/>
            </a:lvl4pPr>
            <a:lvl5pPr marL="0" indent="0">
              <a:buNone/>
              <a:defRPr/>
            </a:lvl5pPr>
          </a:lstStyle>
          <a:p>
            <a:pPr lvl="0"/>
            <a:r>
              <a:rPr lang="en-US" dirty="0"/>
              <a:t>Name, Initials</a:t>
            </a:r>
          </a:p>
          <a:p>
            <a:pPr lvl="2"/>
            <a:r>
              <a:rPr lang="en-US" dirty="0"/>
              <a:t>Title</a:t>
            </a:r>
          </a:p>
        </p:txBody>
      </p:sp>
      <p:sp>
        <p:nvSpPr>
          <p:cNvPr id="7" name="Text Placeholder 8">
            <a:extLst>
              <a:ext uri="{FF2B5EF4-FFF2-40B4-BE49-F238E27FC236}">
                <a16:creationId xmlns:a16="http://schemas.microsoft.com/office/drawing/2014/main" id="{0F39A27E-A0CD-E8D7-A5E9-BC6DF9454964}"/>
              </a:ext>
            </a:extLst>
          </p:cNvPr>
          <p:cNvSpPr>
            <a:spLocks noGrp="1"/>
          </p:cNvSpPr>
          <p:nvPr>
            <p:ph type="body" sz="quarter" idx="15" hasCustomPrompt="1"/>
          </p:nvPr>
        </p:nvSpPr>
        <p:spPr>
          <a:xfrm>
            <a:off x="762000" y="238982"/>
            <a:ext cx="10668000" cy="468313"/>
          </a:xfrm>
          <a:prstGeom prst="rect">
            <a:avLst/>
          </a:prstGeom>
        </p:spPr>
        <p:txBody>
          <a:bodyPr/>
          <a:lstStyle>
            <a:lvl1pPr marL="0" indent="0" algn="ctr">
              <a:buNone/>
              <a:defRPr b="1"/>
            </a:lvl1pPr>
            <a:lvl2pPr marL="457223" indent="0">
              <a:buNone/>
              <a:defRPr/>
            </a:lvl2pPr>
            <a:lvl3pPr marL="914446" indent="0">
              <a:buNone/>
              <a:defRPr/>
            </a:lvl3pPr>
            <a:lvl4pPr marL="1371669" indent="0">
              <a:buNone/>
              <a:defRPr/>
            </a:lvl4pPr>
            <a:lvl5pPr marL="1828892" indent="0">
              <a:buNone/>
              <a:defRPr/>
            </a:lvl5pPr>
          </a:lstStyle>
          <a:p>
            <a:pPr lvl="0"/>
            <a:r>
              <a:rPr lang="en-US" dirty="0"/>
              <a:t>Your Title</a:t>
            </a:r>
          </a:p>
        </p:txBody>
      </p:sp>
      <p:sp>
        <p:nvSpPr>
          <p:cNvPr id="10" name="Text Placeholder 6">
            <a:extLst>
              <a:ext uri="{FF2B5EF4-FFF2-40B4-BE49-F238E27FC236}">
                <a16:creationId xmlns:a16="http://schemas.microsoft.com/office/drawing/2014/main" id="{65F722D6-BDA6-B2D0-220A-5A8DBCA3B3EF}"/>
              </a:ext>
            </a:extLst>
          </p:cNvPr>
          <p:cNvSpPr>
            <a:spLocks noGrp="1"/>
          </p:cNvSpPr>
          <p:nvPr>
            <p:ph type="body" sz="quarter" idx="16" hasCustomPrompt="1"/>
          </p:nvPr>
        </p:nvSpPr>
        <p:spPr>
          <a:xfrm>
            <a:off x="4620622" y="4146488"/>
            <a:ext cx="2950755" cy="1773237"/>
          </a:xfrm>
          <a:prstGeom prst="rect">
            <a:avLst/>
          </a:prstGeom>
        </p:spPr>
        <p:txBody>
          <a:bodyPr anchor="t"/>
          <a:lstStyle>
            <a:lvl1pPr marL="0" indent="0" algn="ctr">
              <a:buNone/>
              <a:defRPr sz="2400" b="1"/>
            </a:lvl1pPr>
            <a:lvl2pPr marL="0" indent="0">
              <a:buNone/>
              <a:defRPr/>
            </a:lvl2pPr>
            <a:lvl3pPr marL="0" indent="0" algn="ctr">
              <a:buNone/>
              <a:defRPr/>
            </a:lvl3pPr>
            <a:lvl4pPr marL="0" indent="0">
              <a:buNone/>
              <a:defRPr/>
            </a:lvl4pPr>
            <a:lvl5pPr marL="0" indent="0">
              <a:buNone/>
              <a:defRPr/>
            </a:lvl5pPr>
          </a:lstStyle>
          <a:p>
            <a:pPr lvl="0"/>
            <a:r>
              <a:rPr lang="en-US" dirty="0"/>
              <a:t>Name, Initials</a:t>
            </a:r>
          </a:p>
          <a:p>
            <a:pPr lvl="2"/>
            <a:r>
              <a:rPr lang="en-US" dirty="0"/>
              <a:t>Title</a:t>
            </a:r>
          </a:p>
        </p:txBody>
      </p:sp>
      <p:sp>
        <p:nvSpPr>
          <p:cNvPr id="11" name="Text Placeholder 6">
            <a:extLst>
              <a:ext uri="{FF2B5EF4-FFF2-40B4-BE49-F238E27FC236}">
                <a16:creationId xmlns:a16="http://schemas.microsoft.com/office/drawing/2014/main" id="{10743B3E-22BF-4C33-AD18-7750DCA1767C}"/>
              </a:ext>
            </a:extLst>
          </p:cNvPr>
          <p:cNvSpPr>
            <a:spLocks noGrp="1"/>
          </p:cNvSpPr>
          <p:nvPr>
            <p:ph type="body" sz="quarter" idx="17" hasCustomPrompt="1"/>
          </p:nvPr>
        </p:nvSpPr>
        <p:spPr>
          <a:xfrm>
            <a:off x="7968177" y="4146487"/>
            <a:ext cx="2950755" cy="1773237"/>
          </a:xfrm>
          <a:prstGeom prst="rect">
            <a:avLst/>
          </a:prstGeom>
        </p:spPr>
        <p:txBody>
          <a:bodyPr anchor="t"/>
          <a:lstStyle>
            <a:lvl1pPr marL="0" indent="0" algn="ctr">
              <a:buNone/>
              <a:defRPr sz="2400" b="1"/>
            </a:lvl1pPr>
            <a:lvl2pPr marL="0" indent="0">
              <a:buNone/>
              <a:defRPr/>
            </a:lvl2pPr>
            <a:lvl3pPr marL="0" indent="0" algn="ctr">
              <a:buNone/>
              <a:defRPr/>
            </a:lvl3pPr>
            <a:lvl4pPr marL="0" indent="0">
              <a:buNone/>
              <a:defRPr/>
            </a:lvl4pPr>
            <a:lvl5pPr marL="0" indent="0">
              <a:buNone/>
              <a:defRPr/>
            </a:lvl5pPr>
          </a:lstStyle>
          <a:p>
            <a:pPr lvl="0"/>
            <a:r>
              <a:rPr lang="en-US" dirty="0"/>
              <a:t>Name, Initials</a:t>
            </a:r>
          </a:p>
          <a:p>
            <a:pPr lvl="2"/>
            <a:r>
              <a:rPr lang="en-US" dirty="0"/>
              <a:t>Title</a:t>
            </a:r>
          </a:p>
        </p:txBody>
      </p:sp>
    </p:spTree>
    <p:extLst>
      <p:ext uri="{BB962C8B-B14F-4D97-AF65-F5344CB8AC3E}">
        <p14:creationId xmlns:p14="http://schemas.microsoft.com/office/powerpoint/2010/main" val="2938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IMAGE-56">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2B1CD80-073E-FC48-97A5-FEE449811055}"/>
              </a:ext>
            </a:extLst>
          </p:cNvPr>
          <p:cNvSpPr>
            <a:spLocks noGrp="1" noChangeAspect="1"/>
          </p:cNvSpPr>
          <p:nvPr>
            <p:ph type="pic" sz="quarter" idx="11"/>
          </p:nvPr>
        </p:nvSpPr>
        <p:spPr>
          <a:xfrm>
            <a:off x="1167871" y="1880074"/>
            <a:ext cx="1828800" cy="1828800"/>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10" name="Picture Placeholder 2">
            <a:extLst>
              <a:ext uri="{FF2B5EF4-FFF2-40B4-BE49-F238E27FC236}">
                <a16:creationId xmlns:a16="http://schemas.microsoft.com/office/drawing/2014/main" id="{3461EC8E-8C72-EE43-B452-AB416A04E632}"/>
              </a:ext>
            </a:extLst>
          </p:cNvPr>
          <p:cNvSpPr>
            <a:spLocks noGrp="1" noChangeAspect="1"/>
          </p:cNvSpPr>
          <p:nvPr>
            <p:ph type="pic" sz="quarter" idx="12"/>
          </p:nvPr>
        </p:nvSpPr>
        <p:spPr>
          <a:xfrm>
            <a:off x="3843691" y="1880074"/>
            <a:ext cx="1828800" cy="1828800"/>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11" name="Picture Placeholder 2">
            <a:extLst>
              <a:ext uri="{FF2B5EF4-FFF2-40B4-BE49-F238E27FC236}">
                <a16:creationId xmlns:a16="http://schemas.microsoft.com/office/drawing/2014/main" id="{2754217B-17E2-0C41-BF2A-2295F77DD588}"/>
              </a:ext>
            </a:extLst>
          </p:cNvPr>
          <p:cNvSpPr>
            <a:spLocks noGrp="1" noChangeAspect="1"/>
          </p:cNvSpPr>
          <p:nvPr>
            <p:ph type="pic" sz="quarter" idx="13"/>
          </p:nvPr>
        </p:nvSpPr>
        <p:spPr>
          <a:xfrm>
            <a:off x="6519510" y="1880074"/>
            <a:ext cx="1828800" cy="1828800"/>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12" name="Picture Placeholder 2">
            <a:extLst>
              <a:ext uri="{FF2B5EF4-FFF2-40B4-BE49-F238E27FC236}">
                <a16:creationId xmlns:a16="http://schemas.microsoft.com/office/drawing/2014/main" id="{6A1C50D3-A699-074D-961E-9E2391BED581}"/>
              </a:ext>
            </a:extLst>
          </p:cNvPr>
          <p:cNvSpPr>
            <a:spLocks noGrp="1" noChangeAspect="1"/>
          </p:cNvSpPr>
          <p:nvPr>
            <p:ph type="pic" sz="quarter" idx="14"/>
          </p:nvPr>
        </p:nvSpPr>
        <p:spPr>
          <a:xfrm>
            <a:off x="9195329" y="1880074"/>
            <a:ext cx="1828800" cy="1828800"/>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3" name="Title 1">
            <a:extLst>
              <a:ext uri="{FF2B5EF4-FFF2-40B4-BE49-F238E27FC236}">
                <a16:creationId xmlns:a16="http://schemas.microsoft.com/office/drawing/2014/main" id="{2229FF75-DF5B-4B1D-8E1D-400D352058C2}"/>
              </a:ext>
            </a:extLst>
          </p:cNvPr>
          <p:cNvSpPr>
            <a:spLocks noGrp="1"/>
          </p:cNvSpPr>
          <p:nvPr>
            <p:ph type="title" hasCustomPrompt="1"/>
          </p:nvPr>
        </p:nvSpPr>
        <p:spPr>
          <a:xfrm>
            <a:off x="762000" y="279401"/>
            <a:ext cx="10668001" cy="355599"/>
          </a:xfrm>
          <a:prstGeom prst="rect">
            <a:avLst/>
          </a:prstGeom>
        </p:spPr>
        <p:txBody>
          <a:bodyPr anchor="ctr"/>
          <a:lstStyle>
            <a:lvl1pPr algn="ctr">
              <a:defRPr lang="en-US" sz="2400" spc="333" baseline="0">
                <a:solidFill>
                  <a:schemeClr val="bg2"/>
                </a:solidFill>
                <a:ea typeface="+mn-ea"/>
                <a:cs typeface="+mn-cs"/>
              </a:defRPr>
            </a:lvl1pPr>
          </a:lstStyle>
          <a:p>
            <a:pPr marL="0" lvl="0" indent="0" algn="ctr">
              <a:spcBef>
                <a:spcPts val="1000"/>
              </a:spcBef>
              <a:buFont typeface="Arial" panose="020B0604020202020204" pitchFamily="34" charset="0"/>
            </a:pPr>
            <a:r>
              <a:rPr lang="en-US"/>
              <a:t>YOUR TITLE</a:t>
            </a:r>
          </a:p>
        </p:txBody>
      </p:sp>
      <p:pic>
        <p:nvPicPr>
          <p:cNvPr id="4" name="Graphic 3">
            <a:extLst>
              <a:ext uri="{FF2B5EF4-FFF2-40B4-BE49-F238E27FC236}">
                <a16:creationId xmlns:a16="http://schemas.microsoft.com/office/drawing/2014/main" id="{70ED79D2-74A5-56AF-7D2C-3BC500FC3571}"/>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 r="68219" b="-1643"/>
          <a:stretch/>
        </p:blipFill>
        <p:spPr>
          <a:xfrm>
            <a:off x="11596775" y="249103"/>
            <a:ext cx="387472" cy="389842"/>
          </a:xfrm>
          <a:prstGeom prst="rect">
            <a:avLst/>
          </a:prstGeom>
        </p:spPr>
      </p:pic>
      <p:sp>
        <p:nvSpPr>
          <p:cNvPr id="5" name="Text Placeholder 6">
            <a:extLst>
              <a:ext uri="{FF2B5EF4-FFF2-40B4-BE49-F238E27FC236}">
                <a16:creationId xmlns:a16="http://schemas.microsoft.com/office/drawing/2014/main" id="{70B1A575-8BD3-AAF8-3286-EC933990BA6C}"/>
              </a:ext>
            </a:extLst>
          </p:cNvPr>
          <p:cNvSpPr>
            <a:spLocks noGrp="1"/>
          </p:cNvSpPr>
          <p:nvPr>
            <p:ph type="body" sz="quarter" idx="15" hasCustomPrompt="1"/>
          </p:nvPr>
        </p:nvSpPr>
        <p:spPr>
          <a:xfrm>
            <a:off x="887382" y="4146485"/>
            <a:ext cx="2389778" cy="1773237"/>
          </a:xfrm>
          <a:prstGeom prst="rect">
            <a:avLst/>
          </a:prstGeom>
        </p:spPr>
        <p:txBody>
          <a:bodyPr anchor="t"/>
          <a:lstStyle>
            <a:lvl1pPr marL="0" indent="0" algn="ctr">
              <a:buNone/>
              <a:defRPr sz="2000" b="1"/>
            </a:lvl1pPr>
            <a:lvl2pPr marL="0" indent="0">
              <a:buNone/>
              <a:defRPr/>
            </a:lvl2pPr>
            <a:lvl3pPr marL="0" indent="0" algn="ctr">
              <a:buNone/>
              <a:defRPr sz="1800"/>
            </a:lvl3pPr>
            <a:lvl4pPr marL="0" indent="0">
              <a:buNone/>
              <a:defRPr/>
            </a:lvl4pPr>
            <a:lvl5pPr marL="0" indent="0">
              <a:buNone/>
              <a:defRPr/>
            </a:lvl5pPr>
          </a:lstStyle>
          <a:p>
            <a:pPr lvl="0"/>
            <a:r>
              <a:rPr lang="en-US" dirty="0"/>
              <a:t>Name, Initials</a:t>
            </a:r>
          </a:p>
          <a:p>
            <a:pPr lvl="2"/>
            <a:r>
              <a:rPr lang="en-US" dirty="0"/>
              <a:t>Title</a:t>
            </a:r>
          </a:p>
        </p:txBody>
      </p:sp>
      <p:sp>
        <p:nvSpPr>
          <p:cNvPr id="6" name="Text Placeholder 6">
            <a:extLst>
              <a:ext uri="{FF2B5EF4-FFF2-40B4-BE49-F238E27FC236}">
                <a16:creationId xmlns:a16="http://schemas.microsoft.com/office/drawing/2014/main" id="{44EC0C87-9129-7820-BD6D-5F61AB805175}"/>
              </a:ext>
            </a:extLst>
          </p:cNvPr>
          <p:cNvSpPr>
            <a:spLocks noGrp="1"/>
          </p:cNvSpPr>
          <p:nvPr>
            <p:ph type="body" sz="quarter" idx="16" hasCustomPrompt="1"/>
          </p:nvPr>
        </p:nvSpPr>
        <p:spPr>
          <a:xfrm>
            <a:off x="3563202" y="4146485"/>
            <a:ext cx="2389777" cy="1773237"/>
          </a:xfrm>
          <a:prstGeom prst="rect">
            <a:avLst/>
          </a:prstGeom>
        </p:spPr>
        <p:txBody>
          <a:bodyPr anchor="t"/>
          <a:lstStyle>
            <a:lvl1pPr marL="0" indent="0" algn="ctr">
              <a:buNone/>
              <a:defRPr sz="2000" b="1"/>
            </a:lvl1pPr>
            <a:lvl2pPr marL="0" indent="0">
              <a:buNone/>
              <a:defRPr/>
            </a:lvl2pPr>
            <a:lvl3pPr marL="0" indent="0" algn="ctr">
              <a:buNone/>
              <a:defRPr sz="1800"/>
            </a:lvl3pPr>
            <a:lvl4pPr marL="0" indent="0">
              <a:buNone/>
              <a:defRPr/>
            </a:lvl4pPr>
            <a:lvl5pPr marL="0" indent="0">
              <a:buNone/>
              <a:defRPr/>
            </a:lvl5pPr>
          </a:lstStyle>
          <a:p>
            <a:pPr lvl="0"/>
            <a:r>
              <a:rPr lang="en-US" dirty="0"/>
              <a:t>Name, Initials</a:t>
            </a:r>
          </a:p>
          <a:p>
            <a:pPr lvl="2"/>
            <a:r>
              <a:rPr lang="en-US" dirty="0"/>
              <a:t>Title</a:t>
            </a:r>
          </a:p>
        </p:txBody>
      </p:sp>
      <p:sp>
        <p:nvSpPr>
          <p:cNvPr id="8" name="Text Placeholder 6">
            <a:extLst>
              <a:ext uri="{FF2B5EF4-FFF2-40B4-BE49-F238E27FC236}">
                <a16:creationId xmlns:a16="http://schemas.microsoft.com/office/drawing/2014/main" id="{35BB0203-48DF-7CC6-8DFA-D06233222877}"/>
              </a:ext>
            </a:extLst>
          </p:cNvPr>
          <p:cNvSpPr>
            <a:spLocks noGrp="1"/>
          </p:cNvSpPr>
          <p:nvPr>
            <p:ph type="body" sz="quarter" idx="18" hasCustomPrompt="1"/>
          </p:nvPr>
        </p:nvSpPr>
        <p:spPr>
          <a:xfrm>
            <a:off x="6239021" y="4146484"/>
            <a:ext cx="2389777" cy="1773237"/>
          </a:xfrm>
          <a:prstGeom prst="rect">
            <a:avLst/>
          </a:prstGeom>
        </p:spPr>
        <p:txBody>
          <a:bodyPr anchor="t"/>
          <a:lstStyle>
            <a:lvl1pPr marL="0" indent="0" algn="ctr">
              <a:buNone/>
              <a:defRPr sz="2000" b="1"/>
            </a:lvl1pPr>
            <a:lvl2pPr marL="0" indent="0">
              <a:buNone/>
              <a:defRPr/>
            </a:lvl2pPr>
            <a:lvl3pPr marL="0" indent="0" algn="ctr">
              <a:buNone/>
              <a:defRPr sz="1800"/>
            </a:lvl3pPr>
            <a:lvl4pPr marL="0" indent="0">
              <a:buNone/>
              <a:defRPr/>
            </a:lvl4pPr>
            <a:lvl5pPr marL="0" indent="0">
              <a:buNone/>
              <a:defRPr/>
            </a:lvl5pPr>
          </a:lstStyle>
          <a:p>
            <a:pPr lvl="0"/>
            <a:r>
              <a:rPr lang="en-US" dirty="0"/>
              <a:t>Name, Initials</a:t>
            </a:r>
          </a:p>
          <a:p>
            <a:pPr lvl="2"/>
            <a:r>
              <a:rPr lang="en-US" dirty="0"/>
              <a:t>Title</a:t>
            </a:r>
          </a:p>
        </p:txBody>
      </p:sp>
      <p:sp>
        <p:nvSpPr>
          <p:cNvPr id="13" name="Text Placeholder 6">
            <a:extLst>
              <a:ext uri="{FF2B5EF4-FFF2-40B4-BE49-F238E27FC236}">
                <a16:creationId xmlns:a16="http://schemas.microsoft.com/office/drawing/2014/main" id="{4ABBAA81-D35D-2A55-8E31-AD5B040F79C7}"/>
              </a:ext>
            </a:extLst>
          </p:cNvPr>
          <p:cNvSpPr>
            <a:spLocks noGrp="1"/>
          </p:cNvSpPr>
          <p:nvPr>
            <p:ph type="body" sz="quarter" idx="19" hasCustomPrompt="1"/>
          </p:nvPr>
        </p:nvSpPr>
        <p:spPr>
          <a:xfrm>
            <a:off x="8914841" y="4146484"/>
            <a:ext cx="2389777" cy="1773237"/>
          </a:xfrm>
          <a:prstGeom prst="rect">
            <a:avLst/>
          </a:prstGeom>
        </p:spPr>
        <p:txBody>
          <a:bodyPr anchor="t"/>
          <a:lstStyle>
            <a:lvl1pPr marL="0" indent="0" algn="ctr">
              <a:buNone/>
              <a:defRPr sz="2000" b="1"/>
            </a:lvl1pPr>
            <a:lvl2pPr marL="0" indent="0">
              <a:buNone/>
              <a:defRPr/>
            </a:lvl2pPr>
            <a:lvl3pPr marL="0" indent="0" algn="ctr">
              <a:buNone/>
              <a:defRPr sz="1800"/>
            </a:lvl3pPr>
            <a:lvl4pPr marL="0" indent="0">
              <a:buNone/>
              <a:defRPr/>
            </a:lvl4pPr>
            <a:lvl5pPr marL="0" indent="0">
              <a:buNone/>
              <a:defRPr/>
            </a:lvl5pPr>
          </a:lstStyle>
          <a:p>
            <a:pPr lvl="0"/>
            <a:r>
              <a:rPr lang="en-US" dirty="0"/>
              <a:t>Name, Initials</a:t>
            </a:r>
          </a:p>
          <a:p>
            <a:pPr lvl="2"/>
            <a:r>
              <a:rPr lang="en-US" dirty="0"/>
              <a:t>Title</a:t>
            </a:r>
          </a:p>
        </p:txBody>
      </p:sp>
    </p:spTree>
    <p:extLst>
      <p:ext uri="{BB962C8B-B14F-4D97-AF65-F5344CB8AC3E}">
        <p14:creationId xmlns:p14="http://schemas.microsoft.com/office/powerpoint/2010/main" val="90347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IMAGE-57">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D0906F3F-9F31-494A-9B02-61233BD7CCBD}"/>
              </a:ext>
            </a:extLst>
          </p:cNvPr>
          <p:cNvSpPr>
            <a:spLocks noGrp="1" noChangeAspect="1"/>
          </p:cNvSpPr>
          <p:nvPr>
            <p:ph type="pic" sz="quarter" idx="12"/>
          </p:nvPr>
        </p:nvSpPr>
        <p:spPr>
          <a:xfrm>
            <a:off x="1905000" y="1622701"/>
            <a:ext cx="1524000" cy="1524000"/>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5" name="Picture Placeholder 2">
            <a:extLst>
              <a:ext uri="{FF2B5EF4-FFF2-40B4-BE49-F238E27FC236}">
                <a16:creationId xmlns:a16="http://schemas.microsoft.com/office/drawing/2014/main" id="{1C3E2DFA-1AA1-3047-A37A-1FEEBC864A21}"/>
              </a:ext>
            </a:extLst>
          </p:cNvPr>
          <p:cNvSpPr>
            <a:spLocks noGrp="1" noChangeAspect="1"/>
          </p:cNvSpPr>
          <p:nvPr>
            <p:ph type="pic" sz="quarter" idx="11"/>
          </p:nvPr>
        </p:nvSpPr>
        <p:spPr>
          <a:xfrm>
            <a:off x="1905000" y="3711299"/>
            <a:ext cx="1524000" cy="1524000"/>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6" name="Text Placeholder 6">
            <a:extLst>
              <a:ext uri="{FF2B5EF4-FFF2-40B4-BE49-F238E27FC236}">
                <a16:creationId xmlns:a16="http://schemas.microsoft.com/office/drawing/2014/main" id="{F3AAD788-8ADE-40B4-B9AE-59E07E137562}"/>
              </a:ext>
            </a:extLst>
          </p:cNvPr>
          <p:cNvSpPr>
            <a:spLocks noGrp="1"/>
          </p:cNvSpPr>
          <p:nvPr>
            <p:ph type="body" sz="quarter" idx="13" hasCustomPrompt="1"/>
          </p:nvPr>
        </p:nvSpPr>
        <p:spPr>
          <a:xfrm>
            <a:off x="3811557" y="1942582"/>
            <a:ext cx="4806950" cy="884237"/>
          </a:xfrm>
          <a:prstGeom prst="rect">
            <a:avLst/>
          </a:prstGeom>
        </p:spPr>
        <p:txBody>
          <a:bodyPr anchor="ctr"/>
          <a:lstStyle>
            <a:lvl1pPr marL="0" indent="0">
              <a:buNone/>
              <a:defRPr sz="2400" b="1"/>
            </a:lvl1pPr>
            <a:lvl2pPr marL="0" indent="0">
              <a:buNone/>
              <a:defRPr/>
            </a:lvl2pPr>
            <a:lvl3pPr marL="0" indent="0">
              <a:buNone/>
              <a:defRPr i="0"/>
            </a:lvl3pPr>
            <a:lvl4pPr marL="0" indent="0">
              <a:buNone/>
              <a:defRPr/>
            </a:lvl4pPr>
            <a:lvl5pPr marL="0" indent="0">
              <a:buNone/>
              <a:defRPr/>
            </a:lvl5pPr>
          </a:lstStyle>
          <a:p>
            <a:pPr lvl="0"/>
            <a:r>
              <a:rPr lang="en-US" dirty="0"/>
              <a:t>Name, Initials</a:t>
            </a:r>
          </a:p>
          <a:p>
            <a:pPr lvl="2"/>
            <a:r>
              <a:rPr lang="en-US" dirty="0"/>
              <a:t>Title</a:t>
            </a:r>
          </a:p>
        </p:txBody>
      </p:sp>
      <p:sp>
        <p:nvSpPr>
          <p:cNvPr id="8" name="Text Placeholder 8">
            <a:extLst>
              <a:ext uri="{FF2B5EF4-FFF2-40B4-BE49-F238E27FC236}">
                <a16:creationId xmlns:a16="http://schemas.microsoft.com/office/drawing/2014/main" id="{4917F8BD-ADF6-E0DF-7E97-9F7A043770CD}"/>
              </a:ext>
            </a:extLst>
          </p:cNvPr>
          <p:cNvSpPr>
            <a:spLocks noGrp="1"/>
          </p:cNvSpPr>
          <p:nvPr>
            <p:ph type="body" sz="quarter" idx="14" hasCustomPrompt="1"/>
          </p:nvPr>
        </p:nvSpPr>
        <p:spPr>
          <a:xfrm>
            <a:off x="762000" y="238982"/>
            <a:ext cx="10668000" cy="468313"/>
          </a:xfrm>
          <a:prstGeom prst="rect">
            <a:avLst/>
          </a:prstGeom>
        </p:spPr>
        <p:txBody>
          <a:bodyPr/>
          <a:lstStyle>
            <a:lvl1pPr marL="0" indent="0" algn="ctr">
              <a:buNone/>
              <a:defRPr b="1"/>
            </a:lvl1pPr>
            <a:lvl2pPr marL="457223" indent="0">
              <a:buNone/>
              <a:defRPr/>
            </a:lvl2pPr>
            <a:lvl3pPr marL="914446" indent="0">
              <a:buNone/>
              <a:defRPr/>
            </a:lvl3pPr>
            <a:lvl4pPr marL="1371669" indent="0">
              <a:buNone/>
              <a:defRPr/>
            </a:lvl4pPr>
            <a:lvl5pPr marL="1828892" indent="0">
              <a:buNone/>
              <a:defRPr/>
            </a:lvl5pPr>
          </a:lstStyle>
          <a:p>
            <a:pPr lvl="0"/>
            <a:r>
              <a:rPr lang="en-US" dirty="0"/>
              <a:t>Your Title</a:t>
            </a:r>
          </a:p>
        </p:txBody>
      </p:sp>
      <p:sp>
        <p:nvSpPr>
          <p:cNvPr id="9" name="Text Placeholder 6">
            <a:extLst>
              <a:ext uri="{FF2B5EF4-FFF2-40B4-BE49-F238E27FC236}">
                <a16:creationId xmlns:a16="http://schemas.microsoft.com/office/drawing/2014/main" id="{752B59E3-63AC-E390-3B7F-FA25AEBC4D47}"/>
              </a:ext>
            </a:extLst>
          </p:cNvPr>
          <p:cNvSpPr>
            <a:spLocks noGrp="1"/>
          </p:cNvSpPr>
          <p:nvPr>
            <p:ph type="body" sz="quarter" idx="15" hasCustomPrompt="1"/>
          </p:nvPr>
        </p:nvSpPr>
        <p:spPr>
          <a:xfrm>
            <a:off x="3811557" y="4121332"/>
            <a:ext cx="4806950" cy="884237"/>
          </a:xfrm>
          <a:prstGeom prst="rect">
            <a:avLst/>
          </a:prstGeom>
        </p:spPr>
        <p:txBody>
          <a:bodyPr anchor="ctr"/>
          <a:lstStyle>
            <a:lvl1pPr marL="0" indent="0">
              <a:buNone/>
              <a:defRPr sz="2400" b="1"/>
            </a:lvl1pPr>
            <a:lvl2pPr marL="0" indent="0">
              <a:buNone/>
              <a:defRPr/>
            </a:lvl2pPr>
            <a:lvl3pPr marL="0" indent="0">
              <a:buNone/>
              <a:defRPr i="0"/>
            </a:lvl3pPr>
            <a:lvl4pPr marL="0" indent="0">
              <a:buNone/>
              <a:defRPr/>
            </a:lvl4pPr>
            <a:lvl5pPr marL="0" indent="0">
              <a:buNone/>
              <a:defRPr/>
            </a:lvl5pPr>
          </a:lstStyle>
          <a:p>
            <a:pPr lvl="0"/>
            <a:r>
              <a:rPr lang="en-US" dirty="0"/>
              <a:t>Name, Initials</a:t>
            </a:r>
          </a:p>
          <a:p>
            <a:pPr lvl="2"/>
            <a:r>
              <a:rPr lang="en-US" dirty="0"/>
              <a:t>Title</a:t>
            </a:r>
          </a:p>
        </p:txBody>
      </p:sp>
    </p:spTree>
    <p:extLst>
      <p:ext uri="{BB962C8B-B14F-4D97-AF65-F5344CB8AC3E}">
        <p14:creationId xmlns:p14="http://schemas.microsoft.com/office/powerpoint/2010/main" val="214666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IMAGE-58">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6EDA7AB7-33DF-BD46-AB8B-02E37949E421}"/>
              </a:ext>
            </a:extLst>
          </p:cNvPr>
          <p:cNvSpPr>
            <a:spLocks noGrp="1" noChangeAspect="1"/>
          </p:cNvSpPr>
          <p:nvPr>
            <p:ph type="pic" sz="quarter" idx="13"/>
          </p:nvPr>
        </p:nvSpPr>
        <p:spPr>
          <a:xfrm>
            <a:off x="1165693" y="2801874"/>
            <a:ext cx="1255776" cy="1255776"/>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11" name="Picture Placeholder 2">
            <a:extLst>
              <a:ext uri="{FF2B5EF4-FFF2-40B4-BE49-F238E27FC236}">
                <a16:creationId xmlns:a16="http://schemas.microsoft.com/office/drawing/2014/main" id="{16B7D76E-9414-3045-81FD-7BEF4A9AEA78}"/>
              </a:ext>
            </a:extLst>
          </p:cNvPr>
          <p:cNvSpPr>
            <a:spLocks noGrp="1" noChangeAspect="1"/>
          </p:cNvSpPr>
          <p:nvPr>
            <p:ph type="pic" sz="quarter" idx="14"/>
          </p:nvPr>
        </p:nvSpPr>
        <p:spPr>
          <a:xfrm>
            <a:off x="1165693" y="4356033"/>
            <a:ext cx="1255776" cy="1255776"/>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7" name="Picture Placeholder 2">
            <a:extLst>
              <a:ext uri="{FF2B5EF4-FFF2-40B4-BE49-F238E27FC236}">
                <a16:creationId xmlns:a16="http://schemas.microsoft.com/office/drawing/2014/main" id="{D0906F3F-9F31-494A-9B02-61233BD7CCBD}"/>
              </a:ext>
            </a:extLst>
          </p:cNvPr>
          <p:cNvSpPr>
            <a:spLocks noGrp="1" noChangeAspect="1"/>
          </p:cNvSpPr>
          <p:nvPr>
            <p:ph type="pic" sz="quarter" idx="12"/>
          </p:nvPr>
        </p:nvSpPr>
        <p:spPr>
          <a:xfrm>
            <a:off x="1165693" y="1246192"/>
            <a:ext cx="1255776" cy="1255776"/>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5" name="Text Placeholder 6">
            <a:extLst>
              <a:ext uri="{FF2B5EF4-FFF2-40B4-BE49-F238E27FC236}">
                <a16:creationId xmlns:a16="http://schemas.microsoft.com/office/drawing/2014/main" id="{EC93C7C1-4084-0864-5A02-CC76D4AE9703}"/>
              </a:ext>
            </a:extLst>
          </p:cNvPr>
          <p:cNvSpPr>
            <a:spLocks noGrp="1"/>
          </p:cNvSpPr>
          <p:nvPr>
            <p:ph type="body" sz="quarter" idx="15" hasCustomPrompt="1"/>
          </p:nvPr>
        </p:nvSpPr>
        <p:spPr>
          <a:xfrm>
            <a:off x="2879050" y="1431961"/>
            <a:ext cx="4806950" cy="884237"/>
          </a:xfrm>
          <a:prstGeom prst="rect">
            <a:avLst/>
          </a:prstGeom>
        </p:spPr>
        <p:txBody>
          <a:bodyPr anchor="ctr"/>
          <a:lstStyle>
            <a:lvl1pPr marL="0" indent="0">
              <a:buNone/>
              <a:defRPr sz="2400" b="1"/>
            </a:lvl1pPr>
            <a:lvl2pPr marL="0" indent="0">
              <a:buNone/>
              <a:defRPr/>
            </a:lvl2pPr>
            <a:lvl3pPr marL="0" indent="0">
              <a:buNone/>
              <a:defRPr i="0"/>
            </a:lvl3pPr>
            <a:lvl4pPr marL="0" indent="0">
              <a:buNone/>
              <a:defRPr/>
            </a:lvl4pPr>
            <a:lvl5pPr marL="0" indent="0">
              <a:buNone/>
              <a:defRPr/>
            </a:lvl5pPr>
          </a:lstStyle>
          <a:p>
            <a:pPr lvl="0"/>
            <a:r>
              <a:rPr lang="en-US" dirty="0"/>
              <a:t>Name, Initials</a:t>
            </a:r>
          </a:p>
          <a:p>
            <a:pPr lvl="2"/>
            <a:r>
              <a:rPr lang="en-US" dirty="0"/>
              <a:t>Title</a:t>
            </a:r>
          </a:p>
        </p:txBody>
      </p:sp>
      <p:sp>
        <p:nvSpPr>
          <p:cNvPr id="6" name="Text Placeholder 6">
            <a:extLst>
              <a:ext uri="{FF2B5EF4-FFF2-40B4-BE49-F238E27FC236}">
                <a16:creationId xmlns:a16="http://schemas.microsoft.com/office/drawing/2014/main" id="{BDE7B450-F6A4-4E10-4FDC-57D4F53FEBE1}"/>
              </a:ext>
            </a:extLst>
          </p:cNvPr>
          <p:cNvSpPr>
            <a:spLocks noGrp="1"/>
          </p:cNvSpPr>
          <p:nvPr>
            <p:ph type="body" sz="quarter" idx="16" hasCustomPrompt="1"/>
          </p:nvPr>
        </p:nvSpPr>
        <p:spPr>
          <a:xfrm>
            <a:off x="2879050" y="2902249"/>
            <a:ext cx="4806950" cy="884237"/>
          </a:xfrm>
          <a:prstGeom prst="rect">
            <a:avLst/>
          </a:prstGeom>
        </p:spPr>
        <p:txBody>
          <a:bodyPr anchor="ctr"/>
          <a:lstStyle>
            <a:lvl1pPr marL="0" indent="0">
              <a:buNone/>
              <a:defRPr sz="2400" b="1"/>
            </a:lvl1pPr>
            <a:lvl2pPr marL="0" indent="0">
              <a:buNone/>
              <a:defRPr/>
            </a:lvl2pPr>
            <a:lvl3pPr marL="0" indent="0">
              <a:buNone/>
              <a:defRPr i="0"/>
            </a:lvl3pPr>
            <a:lvl4pPr marL="0" indent="0">
              <a:buNone/>
              <a:defRPr/>
            </a:lvl4pPr>
            <a:lvl5pPr marL="0" indent="0">
              <a:buNone/>
              <a:defRPr/>
            </a:lvl5pPr>
          </a:lstStyle>
          <a:p>
            <a:pPr lvl="0"/>
            <a:r>
              <a:rPr lang="en-US" dirty="0"/>
              <a:t>Name, Initials</a:t>
            </a:r>
          </a:p>
          <a:p>
            <a:pPr lvl="2"/>
            <a:r>
              <a:rPr lang="en-US" dirty="0"/>
              <a:t>Title</a:t>
            </a:r>
          </a:p>
        </p:txBody>
      </p:sp>
      <p:sp>
        <p:nvSpPr>
          <p:cNvPr id="8" name="Text Placeholder 6">
            <a:extLst>
              <a:ext uri="{FF2B5EF4-FFF2-40B4-BE49-F238E27FC236}">
                <a16:creationId xmlns:a16="http://schemas.microsoft.com/office/drawing/2014/main" id="{75B36DEF-079F-747D-9131-8CD929ABEA55}"/>
              </a:ext>
            </a:extLst>
          </p:cNvPr>
          <p:cNvSpPr>
            <a:spLocks noGrp="1"/>
          </p:cNvSpPr>
          <p:nvPr>
            <p:ph type="body" sz="quarter" idx="17" hasCustomPrompt="1"/>
          </p:nvPr>
        </p:nvSpPr>
        <p:spPr>
          <a:xfrm>
            <a:off x="2879050" y="4522656"/>
            <a:ext cx="4806950" cy="884237"/>
          </a:xfrm>
          <a:prstGeom prst="rect">
            <a:avLst/>
          </a:prstGeom>
        </p:spPr>
        <p:txBody>
          <a:bodyPr anchor="ctr"/>
          <a:lstStyle>
            <a:lvl1pPr marL="0" indent="0">
              <a:buNone/>
              <a:defRPr sz="2400" b="1"/>
            </a:lvl1pPr>
            <a:lvl2pPr marL="0" indent="0">
              <a:buNone/>
              <a:defRPr/>
            </a:lvl2pPr>
            <a:lvl3pPr marL="0" indent="0">
              <a:buNone/>
              <a:defRPr i="0"/>
            </a:lvl3pPr>
            <a:lvl4pPr marL="0" indent="0">
              <a:buNone/>
              <a:defRPr/>
            </a:lvl4pPr>
            <a:lvl5pPr marL="0" indent="0">
              <a:buNone/>
              <a:defRPr/>
            </a:lvl5pPr>
          </a:lstStyle>
          <a:p>
            <a:pPr lvl="0"/>
            <a:r>
              <a:rPr lang="en-US" dirty="0"/>
              <a:t>Name, Initials</a:t>
            </a:r>
          </a:p>
          <a:p>
            <a:pPr lvl="2"/>
            <a:r>
              <a:rPr lang="en-US" dirty="0"/>
              <a:t>Title</a:t>
            </a:r>
          </a:p>
        </p:txBody>
      </p:sp>
      <p:sp>
        <p:nvSpPr>
          <p:cNvPr id="9" name="Text Placeholder 8">
            <a:extLst>
              <a:ext uri="{FF2B5EF4-FFF2-40B4-BE49-F238E27FC236}">
                <a16:creationId xmlns:a16="http://schemas.microsoft.com/office/drawing/2014/main" id="{1BFD3C56-B399-D603-DB3E-2A252C7CBCE9}"/>
              </a:ext>
            </a:extLst>
          </p:cNvPr>
          <p:cNvSpPr>
            <a:spLocks noGrp="1"/>
          </p:cNvSpPr>
          <p:nvPr>
            <p:ph type="body" sz="quarter" idx="18" hasCustomPrompt="1"/>
          </p:nvPr>
        </p:nvSpPr>
        <p:spPr>
          <a:xfrm>
            <a:off x="762000" y="238982"/>
            <a:ext cx="10668000" cy="468313"/>
          </a:xfrm>
          <a:prstGeom prst="rect">
            <a:avLst/>
          </a:prstGeom>
        </p:spPr>
        <p:txBody>
          <a:bodyPr/>
          <a:lstStyle>
            <a:lvl1pPr marL="0" indent="0" algn="ctr">
              <a:buNone/>
              <a:defRPr b="1"/>
            </a:lvl1pPr>
            <a:lvl2pPr marL="457223" indent="0">
              <a:buNone/>
              <a:defRPr/>
            </a:lvl2pPr>
            <a:lvl3pPr marL="914446" indent="0">
              <a:buNone/>
              <a:defRPr/>
            </a:lvl3pPr>
            <a:lvl4pPr marL="1371669" indent="0">
              <a:buNone/>
              <a:defRPr/>
            </a:lvl4pPr>
            <a:lvl5pPr marL="1828892" indent="0">
              <a:buNone/>
              <a:defRPr/>
            </a:lvl5pPr>
          </a:lstStyle>
          <a:p>
            <a:pPr lvl="0"/>
            <a:r>
              <a:rPr lang="en-US" dirty="0"/>
              <a:t>Your Title</a:t>
            </a:r>
          </a:p>
        </p:txBody>
      </p:sp>
    </p:spTree>
    <p:extLst>
      <p:ext uri="{BB962C8B-B14F-4D97-AF65-F5344CB8AC3E}">
        <p14:creationId xmlns:p14="http://schemas.microsoft.com/office/powerpoint/2010/main" val="35496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IMAGE-59">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7217D4CB-A698-D74A-A732-CB04DCE47B70}"/>
              </a:ext>
            </a:extLst>
          </p:cNvPr>
          <p:cNvSpPr>
            <a:spLocks noGrp="1" noChangeAspect="1"/>
          </p:cNvSpPr>
          <p:nvPr>
            <p:ph type="pic" sz="quarter" idx="13"/>
          </p:nvPr>
        </p:nvSpPr>
        <p:spPr>
          <a:xfrm>
            <a:off x="1473661" y="3649240"/>
            <a:ext cx="1450848" cy="1450848"/>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14" name="Picture Placeholder 2">
            <a:extLst>
              <a:ext uri="{FF2B5EF4-FFF2-40B4-BE49-F238E27FC236}">
                <a16:creationId xmlns:a16="http://schemas.microsoft.com/office/drawing/2014/main" id="{A0A7330D-6470-8E48-AB41-17C032110911}"/>
              </a:ext>
            </a:extLst>
          </p:cNvPr>
          <p:cNvSpPr>
            <a:spLocks noGrp="1" noChangeAspect="1"/>
          </p:cNvSpPr>
          <p:nvPr>
            <p:ph type="pic" sz="quarter" idx="14"/>
          </p:nvPr>
        </p:nvSpPr>
        <p:spPr>
          <a:xfrm>
            <a:off x="6463790" y="1757912"/>
            <a:ext cx="1450848" cy="1450848"/>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15" name="Picture Placeholder 2">
            <a:extLst>
              <a:ext uri="{FF2B5EF4-FFF2-40B4-BE49-F238E27FC236}">
                <a16:creationId xmlns:a16="http://schemas.microsoft.com/office/drawing/2014/main" id="{D340C943-4790-9348-93AD-9486360732E2}"/>
              </a:ext>
            </a:extLst>
          </p:cNvPr>
          <p:cNvSpPr>
            <a:spLocks noGrp="1" noChangeAspect="1"/>
          </p:cNvSpPr>
          <p:nvPr>
            <p:ph type="pic" sz="quarter" idx="15"/>
          </p:nvPr>
        </p:nvSpPr>
        <p:spPr>
          <a:xfrm>
            <a:off x="6463790" y="3649240"/>
            <a:ext cx="1450848" cy="1450848"/>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7" name="Picture Placeholder 2">
            <a:extLst>
              <a:ext uri="{FF2B5EF4-FFF2-40B4-BE49-F238E27FC236}">
                <a16:creationId xmlns:a16="http://schemas.microsoft.com/office/drawing/2014/main" id="{D0906F3F-9F31-494A-9B02-61233BD7CCBD}"/>
              </a:ext>
            </a:extLst>
          </p:cNvPr>
          <p:cNvSpPr>
            <a:spLocks noGrp="1" noChangeAspect="1"/>
          </p:cNvSpPr>
          <p:nvPr>
            <p:ph type="pic" sz="quarter" idx="12"/>
          </p:nvPr>
        </p:nvSpPr>
        <p:spPr>
          <a:xfrm>
            <a:off x="1473661" y="1757912"/>
            <a:ext cx="1450848" cy="1450848"/>
          </a:xfrm>
          <a:prstGeom prst="ellipse">
            <a:avLst/>
          </a:prstGeom>
          <a:solidFill>
            <a:schemeClr val="tx1">
              <a:lumMod val="50000"/>
              <a:lumOff val="50000"/>
            </a:schemeClr>
          </a:solidFill>
          <a:ln w="38100">
            <a:noFill/>
          </a:ln>
          <a:effectLst/>
        </p:spPr>
        <p:txBody>
          <a:bodyPr/>
          <a:lstStyle>
            <a:lvl1pPr>
              <a:defRPr sz="1867"/>
            </a:lvl1pPr>
          </a:lstStyle>
          <a:p>
            <a:r>
              <a:rPr lang="en-US"/>
              <a:t>Click icon to add picture</a:t>
            </a:r>
            <a:endParaRPr lang="uk-UA"/>
          </a:p>
        </p:txBody>
      </p:sp>
      <p:sp>
        <p:nvSpPr>
          <p:cNvPr id="5" name="Text Placeholder 8">
            <a:extLst>
              <a:ext uri="{FF2B5EF4-FFF2-40B4-BE49-F238E27FC236}">
                <a16:creationId xmlns:a16="http://schemas.microsoft.com/office/drawing/2014/main" id="{3D479703-B94C-9F4F-4537-7B6D1B0756BC}"/>
              </a:ext>
            </a:extLst>
          </p:cNvPr>
          <p:cNvSpPr>
            <a:spLocks noGrp="1"/>
          </p:cNvSpPr>
          <p:nvPr>
            <p:ph type="body" sz="quarter" idx="16" hasCustomPrompt="1"/>
          </p:nvPr>
        </p:nvSpPr>
        <p:spPr>
          <a:xfrm>
            <a:off x="762000" y="238982"/>
            <a:ext cx="10668000" cy="468313"/>
          </a:xfrm>
          <a:prstGeom prst="rect">
            <a:avLst/>
          </a:prstGeom>
        </p:spPr>
        <p:txBody>
          <a:bodyPr/>
          <a:lstStyle>
            <a:lvl1pPr marL="0" indent="0" algn="ctr">
              <a:buNone/>
              <a:defRPr b="1"/>
            </a:lvl1pPr>
            <a:lvl2pPr marL="457223" indent="0">
              <a:buNone/>
              <a:defRPr/>
            </a:lvl2pPr>
            <a:lvl3pPr marL="914446" indent="0">
              <a:buNone/>
              <a:defRPr/>
            </a:lvl3pPr>
            <a:lvl4pPr marL="1371669" indent="0">
              <a:buNone/>
              <a:defRPr/>
            </a:lvl4pPr>
            <a:lvl5pPr marL="1828892" indent="0">
              <a:buNone/>
              <a:defRPr/>
            </a:lvl5pPr>
          </a:lstStyle>
          <a:p>
            <a:pPr lvl="0"/>
            <a:r>
              <a:rPr lang="en-US" dirty="0"/>
              <a:t>Your Title</a:t>
            </a:r>
          </a:p>
        </p:txBody>
      </p:sp>
      <p:sp>
        <p:nvSpPr>
          <p:cNvPr id="6" name="Text Placeholder 6">
            <a:extLst>
              <a:ext uri="{FF2B5EF4-FFF2-40B4-BE49-F238E27FC236}">
                <a16:creationId xmlns:a16="http://schemas.microsoft.com/office/drawing/2014/main" id="{43E9B0CB-99F3-176E-E94B-81AFF1A832C1}"/>
              </a:ext>
            </a:extLst>
          </p:cNvPr>
          <p:cNvSpPr>
            <a:spLocks noGrp="1"/>
          </p:cNvSpPr>
          <p:nvPr>
            <p:ph type="body" sz="quarter" idx="17" hasCustomPrompt="1"/>
          </p:nvPr>
        </p:nvSpPr>
        <p:spPr>
          <a:xfrm>
            <a:off x="3107688" y="2041217"/>
            <a:ext cx="2620523" cy="884237"/>
          </a:xfrm>
          <a:prstGeom prst="rect">
            <a:avLst/>
          </a:prstGeom>
        </p:spPr>
        <p:txBody>
          <a:bodyPr anchor="ctr"/>
          <a:lstStyle>
            <a:lvl1pPr marL="0" indent="0">
              <a:buNone/>
              <a:defRPr sz="2400" b="1"/>
            </a:lvl1pPr>
            <a:lvl2pPr marL="0" indent="0">
              <a:buNone/>
              <a:defRPr/>
            </a:lvl2pPr>
            <a:lvl3pPr marL="0" indent="0">
              <a:buNone/>
              <a:defRPr i="0"/>
            </a:lvl3pPr>
            <a:lvl4pPr marL="0" indent="0">
              <a:buNone/>
              <a:defRPr/>
            </a:lvl4pPr>
            <a:lvl5pPr marL="0" indent="0">
              <a:buNone/>
              <a:defRPr/>
            </a:lvl5pPr>
          </a:lstStyle>
          <a:p>
            <a:pPr lvl="0"/>
            <a:r>
              <a:rPr lang="en-US" dirty="0"/>
              <a:t>Name, Initials</a:t>
            </a:r>
          </a:p>
          <a:p>
            <a:pPr lvl="2"/>
            <a:r>
              <a:rPr lang="en-US" dirty="0"/>
              <a:t>Title</a:t>
            </a:r>
          </a:p>
        </p:txBody>
      </p:sp>
      <p:sp>
        <p:nvSpPr>
          <p:cNvPr id="9" name="Text Placeholder 6">
            <a:extLst>
              <a:ext uri="{FF2B5EF4-FFF2-40B4-BE49-F238E27FC236}">
                <a16:creationId xmlns:a16="http://schemas.microsoft.com/office/drawing/2014/main" id="{667903EB-7049-5DF9-A671-B8B727265056}"/>
              </a:ext>
            </a:extLst>
          </p:cNvPr>
          <p:cNvSpPr>
            <a:spLocks noGrp="1"/>
          </p:cNvSpPr>
          <p:nvPr>
            <p:ph type="body" sz="quarter" idx="19" hasCustomPrompt="1"/>
          </p:nvPr>
        </p:nvSpPr>
        <p:spPr>
          <a:xfrm>
            <a:off x="3107688" y="3959932"/>
            <a:ext cx="2620523" cy="884237"/>
          </a:xfrm>
          <a:prstGeom prst="rect">
            <a:avLst/>
          </a:prstGeom>
        </p:spPr>
        <p:txBody>
          <a:bodyPr anchor="ctr"/>
          <a:lstStyle>
            <a:lvl1pPr marL="0" indent="0">
              <a:buNone/>
              <a:defRPr sz="2400" b="1"/>
            </a:lvl1pPr>
            <a:lvl2pPr marL="0" indent="0">
              <a:buNone/>
              <a:defRPr/>
            </a:lvl2pPr>
            <a:lvl3pPr marL="0" indent="0">
              <a:buNone/>
              <a:defRPr i="0"/>
            </a:lvl3pPr>
            <a:lvl4pPr marL="0" indent="0">
              <a:buNone/>
              <a:defRPr/>
            </a:lvl4pPr>
            <a:lvl5pPr marL="0" indent="0">
              <a:buNone/>
              <a:defRPr/>
            </a:lvl5pPr>
          </a:lstStyle>
          <a:p>
            <a:pPr lvl="0"/>
            <a:r>
              <a:rPr lang="en-US" dirty="0"/>
              <a:t>Name, Initials</a:t>
            </a:r>
          </a:p>
          <a:p>
            <a:pPr lvl="2"/>
            <a:r>
              <a:rPr lang="en-US" dirty="0"/>
              <a:t>Title</a:t>
            </a:r>
          </a:p>
        </p:txBody>
      </p:sp>
      <p:sp>
        <p:nvSpPr>
          <p:cNvPr id="10" name="Text Placeholder 6">
            <a:extLst>
              <a:ext uri="{FF2B5EF4-FFF2-40B4-BE49-F238E27FC236}">
                <a16:creationId xmlns:a16="http://schemas.microsoft.com/office/drawing/2014/main" id="{0A0141B7-7C61-D4FD-F8B6-8E64536F036B}"/>
              </a:ext>
            </a:extLst>
          </p:cNvPr>
          <p:cNvSpPr>
            <a:spLocks noGrp="1"/>
          </p:cNvSpPr>
          <p:nvPr>
            <p:ph type="body" sz="quarter" idx="20" hasCustomPrompt="1"/>
          </p:nvPr>
        </p:nvSpPr>
        <p:spPr>
          <a:xfrm>
            <a:off x="8158558" y="2041217"/>
            <a:ext cx="2620523" cy="884237"/>
          </a:xfrm>
          <a:prstGeom prst="rect">
            <a:avLst/>
          </a:prstGeom>
        </p:spPr>
        <p:txBody>
          <a:bodyPr anchor="ctr"/>
          <a:lstStyle>
            <a:lvl1pPr marL="0" indent="0">
              <a:buNone/>
              <a:defRPr sz="2400" b="1"/>
            </a:lvl1pPr>
            <a:lvl2pPr marL="0" indent="0">
              <a:buNone/>
              <a:defRPr/>
            </a:lvl2pPr>
            <a:lvl3pPr marL="0" indent="0">
              <a:buNone/>
              <a:defRPr i="0"/>
            </a:lvl3pPr>
            <a:lvl4pPr marL="0" indent="0">
              <a:buNone/>
              <a:defRPr/>
            </a:lvl4pPr>
            <a:lvl5pPr marL="0" indent="0">
              <a:buNone/>
              <a:defRPr/>
            </a:lvl5pPr>
          </a:lstStyle>
          <a:p>
            <a:pPr lvl="0"/>
            <a:r>
              <a:rPr lang="en-US" dirty="0"/>
              <a:t>Name, Initials</a:t>
            </a:r>
          </a:p>
          <a:p>
            <a:pPr lvl="2"/>
            <a:r>
              <a:rPr lang="en-US" dirty="0"/>
              <a:t>Title</a:t>
            </a:r>
          </a:p>
        </p:txBody>
      </p:sp>
      <p:sp>
        <p:nvSpPr>
          <p:cNvPr id="11" name="Text Placeholder 6">
            <a:extLst>
              <a:ext uri="{FF2B5EF4-FFF2-40B4-BE49-F238E27FC236}">
                <a16:creationId xmlns:a16="http://schemas.microsoft.com/office/drawing/2014/main" id="{D0C42E10-8097-11F8-D6C6-44A829E9E4B8}"/>
              </a:ext>
            </a:extLst>
          </p:cNvPr>
          <p:cNvSpPr>
            <a:spLocks noGrp="1"/>
          </p:cNvSpPr>
          <p:nvPr>
            <p:ph type="body" sz="quarter" idx="21" hasCustomPrompt="1"/>
          </p:nvPr>
        </p:nvSpPr>
        <p:spPr>
          <a:xfrm>
            <a:off x="8158558" y="3959932"/>
            <a:ext cx="2620523" cy="884237"/>
          </a:xfrm>
          <a:prstGeom prst="rect">
            <a:avLst/>
          </a:prstGeom>
        </p:spPr>
        <p:txBody>
          <a:bodyPr anchor="ctr"/>
          <a:lstStyle>
            <a:lvl1pPr marL="0" indent="0">
              <a:buNone/>
              <a:defRPr sz="2400" b="1"/>
            </a:lvl1pPr>
            <a:lvl2pPr marL="0" indent="0">
              <a:buNone/>
              <a:defRPr/>
            </a:lvl2pPr>
            <a:lvl3pPr marL="0" indent="0">
              <a:buNone/>
              <a:defRPr i="0"/>
            </a:lvl3pPr>
            <a:lvl4pPr marL="0" indent="0">
              <a:buNone/>
              <a:defRPr/>
            </a:lvl4pPr>
            <a:lvl5pPr marL="0" indent="0">
              <a:buNone/>
              <a:defRPr/>
            </a:lvl5pPr>
          </a:lstStyle>
          <a:p>
            <a:pPr lvl="0"/>
            <a:r>
              <a:rPr lang="en-US" dirty="0"/>
              <a:t>Name, Initials</a:t>
            </a:r>
          </a:p>
          <a:p>
            <a:pPr lvl="2"/>
            <a:r>
              <a:rPr lang="en-US" dirty="0"/>
              <a:t>Title</a:t>
            </a:r>
          </a:p>
        </p:txBody>
      </p:sp>
    </p:spTree>
    <p:extLst>
      <p:ext uri="{BB962C8B-B14F-4D97-AF65-F5344CB8AC3E}">
        <p14:creationId xmlns:p14="http://schemas.microsoft.com/office/powerpoint/2010/main" val="1092106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IMAGE-60">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D0906F3F-9F31-494A-9B02-61233BD7CCBD}"/>
              </a:ext>
            </a:extLst>
          </p:cNvPr>
          <p:cNvSpPr>
            <a:spLocks noGrp="1" noChangeAspect="1"/>
          </p:cNvSpPr>
          <p:nvPr>
            <p:ph type="pic" sz="quarter" idx="12"/>
          </p:nvPr>
        </p:nvSpPr>
        <p:spPr>
          <a:xfrm>
            <a:off x="952701" y="1199310"/>
            <a:ext cx="1600200" cy="1600200"/>
          </a:xfrm>
          <a:prstGeom prst="ellipse">
            <a:avLst/>
          </a:prstGeom>
          <a:solidFill>
            <a:schemeClr val="tx1">
              <a:lumMod val="50000"/>
              <a:lumOff val="50000"/>
            </a:schemeClr>
          </a:solidFill>
          <a:ln w="38100">
            <a:noFill/>
          </a:ln>
          <a:effectLst/>
        </p:spPr>
        <p:txBody>
          <a:bodyPr/>
          <a:lstStyle>
            <a:lvl1pPr>
              <a:defRPr sz="933"/>
            </a:lvl1pPr>
          </a:lstStyle>
          <a:p>
            <a:r>
              <a:rPr lang="en-US"/>
              <a:t>Click icon to add picture</a:t>
            </a:r>
            <a:endParaRPr lang="uk-UA" dirty="0"/>
          </a:p>
        </p:txBody>
      </p:sp>
      <p:sp>
        <p:nvSpPr>
          <p:cNvPr id="5" name="Picture Placeholder 2">
            <a:extLst>
              <a:ext uri="{FF2B5EF4-FFF2-40B4-BE49-F238E27FC236}">
                <a16:creationId xmlns:a16="http://schemas.microsoft.com/office/drawing/2014/main" id="{A9795135-6B66-D610-FCE4-CFB4A0C7A7D9}"/>
              </a:ext>
            </a:extLst>
          </p:cNvPr>
          <p:cNvSpPr>
            <a:spLocks noGrp="1" noChangeAspect="1"/>
          </p:cNvSpPr>
          <p:nvPr>
            <p:ph type="pic" sz="quarter" idx="13"/>
          </p:nvPr>
        </p:nvSpPr>
        <p:spPr>
          <a:xfrm>
            <a:off x="952701" y="3675542"/>
            <a:ext cx="1600200" cy="1600200"/>
          </a:xfrm>
          <a:prstGeom prst="ellipse">
            <a:avLst/>
          </a:prstGeom>
          <a:solidFill>
            <a:schemeClr val="tx1">
              <a:lumMod val="50000"/>
              <a:lumOff val="50000"/>
            </a:schemeClr>
          </a:solidFill>
          <a:ln w="38100">
            <a:noFill/>
          </a:ln>
          <a:effectLst/>
        </p:spPr>
        <p:txBody>
          <a:bodyPr/>
          <a:lstStyle>
            <a:lvl1pPr>
              <a:defRPr sz="933"/>
            </a:lvl1pPr>
          </a:lstStyle>
          <a:p>
            <a:r>
              <a:rPr lang="en-US"/>
              <a:t>Click icon to add picture</a:t>
            </a:r>
            <a:endParaRPr lang="uk-UA" dirty="0"/>
          </a:p>
        </p:txBody>
      </p:sp>
      <p:sp>
        <p:nvSpPr>
          <p:cNvPr id="11" name="Text Placeholder 6">
            <a:extLst>
              <a:ext uri="{FF2B5EF4-FFF2-40B4-BE49-F238E27FC236}">
                <a16:creationId xmlns:a16="http://schemas.microsoft.com/office/drawing/2014/main" id="{8D62C43B-5C94-A2CE-1CD6-75EB0EAF7A07}"/>
              </a:ext>
            </a:extLst>
          </p:cNvPr>
          <p:cNvSpPr>
            <a:spLocks noGrp="1"/>
          </p:cNvSpPr>
          <p:nvPr>
            <p:ph type="body" sz="quarter" idx="18" hasCustomPrompt="1"/>
          </p:nvPr>
        </p:nvSpPr>
        <p:spPr>
          <a:xfrm>
            <a:off x="442540" y="2795408"/>
            <a:ext cx="2620523" cy="884237"/>
          </a:xfrm>
          <a:prstGeom prst="rect">
            <a:avLst/>
          </a:prstGeom>
        </p:spPr>
        <p:txBody>
          <a:bodyPr anchor="ctr"/>
          <a:lstStyle>
            <a:lvl1pPr marL="0" indent="0" algn="ctr">
              <a:buNone/>
              <a:defRPr sz="2000" b="1"/>
            </a:lvl1pPr>
            <a:lvl2pPr marL="0" indent="0">
              <a:buNone/>
              <a:defRPr/>
            </a:lvl2pPr>
            <a:lvl3pPr marL="0" indent="0" algn="ctr">
              <a:buNone/>
              <a:defRPr sz="1800" i="0"/>
            </a:lvl3pPr>
            <a:lvl4pPr marL="0" indent="0">
              <a:buNone/>
              <a:defRPr/>
            </a:lvl4pPr>
            <a:lvl5pPr marL="0" indent="0">
              <a:buNone/>
              <a:defRPr/>
            </a:lvl5pPr>
          </a:lstStyle>
          <a:p>
            <a:pPr lvl="0"/>
            <a:r>
              <a:rPr lang="en-US" dirty="0"/>
              <a:t>Name, Initials</a:t>
            </a:r>
          </a:p>
          <a:p>
            <a:pPr lvl="2"/>
            <a:r>
              <a:rPr lang="en-US" dirty="0"/>
              <a:t>Title</a:t>
            </a:r>
          </a:p>
        </p:txBody>
      </p:sp>
      <p:sp>
        <p:nvSpPr>
          <p:cNvPr id="13" name="Text Placeholder 6">
            <a:extLst>
              <a:ext uri="{FF2B5EF4-FFF2-40B4-BE49-F238E27FC236}">
                <a16:creationId xmlns:a16="http://schemas.microsoft.com/office/drawing/2014/main" id="{F1398ACC-D6FC-00AB-BF5C-B4E256F76545}"/>
              </a:ext>
            </a:extLst>
          </p:cNvPr>
          <p:cNvSpPr>
            <a:spLocks noGrp="1"/>
          </p:cNvSpPr>
          <p:nvPr>
            <p:ph type="body" sz="quarter" idx="19" hasCustomPrompt="1"/>
          </p:nvPr>
        </p:nvSpPr>
        <p:spPr>
          <a:xfrm>
            <a:off x="442540" y="5267537"/>
            <a:ext cx="2620523" cy="884237"/>
          </a:xfrm>
          <a:prstGeom prst="rect">
            <a:avLst/>
          </a:prstGeom>
        </p:spPr>
        <p:txBody>
          <a:bodyPr anchor="ctr"/>
          <a:lstStyle>
            <a:lvl1pPr marL="0" indent="0" algn="ctr">
              <a:buNone/>
              <a:defRPr sz="2000" b="1"/>
            </a:lvl1pPr>
            <a:lvl2pPr marL="0" indent="0">
              <a:buNone/>
              <a:defRPr/>
            </a:lvl2pPr>
            <a:lvl3pPr marL="0" indent="0" algn="ctr">
              <a:buNone/>
              <a:defRPr sz="1800" i="0"/>
            </a:lvl3pPr>
            <a:lvl4pPr marL="0" indent="0">
              <a:buNone/>
              <a:defRPr/>
            </a:lvl4pPr>
            <a:lvl5pPr marL="0" indent="0">
              <a:buNone/>
              <a:defRPr/>
            </a:lvl5pPr>
          </a:lstStyle>
          <a:p>
            <a:pPr lvl="0"/>
            <a:r>
              <a:rPr lang="en-US" dirty="0"/>
              <a:t>Name, Initials</a:t>
            </a:r>
          </a:p>
          <a:p>
            <a:pPr lvl="2"/>
            <a:r>
              <a:rPr lang="en-US" dirty="0"/>
              <a:t>Title</a:t>
            </a:r>
          </a:p>
        </p:txBody>
      </p:sp>
      <p:sp>
        <p:nvSpPr>
          <p:cNvPr id="14" name="Picture Placeholder 2">
            <a:extLst>
              <a:ext uri="{FF2B5EF4-FFF2-40B4-BE49-F238E27FC236}">
                <a16:creationId xmlns:a16="http://schemas.microsoft.com/office/drawing/2014/main" id="{D052E209-2DE9-04CC-E2FE-12EA66416562}"/>
              </a:ext>
            </a:extLst>
          </p:cNvPr>
          <p:cNvSpPr>
            <a:spLocks noGrp="1" noChangeAspect="1"/>
          </p:cNvSpPr>
          <p:nvPr>
            <p:ph type="pic" sz="quarter" idx="20"/>
          </p:nvPr>
        </p:nvSpPr>
        <p:spPr>
          <a:xfrm>
            <a:off x="3825999" y="1199310"/>
            <a:ext cx="1600200" cy="1600200"/>
          </a:xfrm>
          <a:prstGeom prst="ellipse">
            <a:avLst/>
          </a:prstGeom>
          <a:solidFill>
            <a:schemeClr val="tx1">
              <a:lumMod val="50000"/>
              <a:lumOff val="50000"/>
            </a:schemeClr>
          </a:solidFill>
          <a:ln w="38100">
            <a:noFill/>
          </a:ln>
          <a:effectLst/>
        </p:spPr>
        <p:txBody>
          <a:bodyPr/>
          <a:lstStyle>
            <a:lvl1pPr>
              <a:defRPr sz="933"/>
            </a:lvl1pPr>
          </a:lstStyle>
          <a:p>
            <a:r>
              <a:rPr lang="en-US"/>
              <a:t>Click icon to add picture</a:t>
            </a:r>
            <a:endParaRPr lang="uk-UA" dirty="0"/>
          </a:p>
        </p:txBody>
      </p:sp>
      <p:sp>
        <p:nvSpPr>
          <p:cNvPr id="15" name="Picture Placeholder 2">
            <a:extLst>
              <a:ext uri="{FF2B5EF4-FFF2-40B4-BE49-F238E27FC236}">
                <a16:creationId xmlns:a16="http://schemas.microsoft.com/office/drawing/2014/main" id="{3C983C9B-D506-8212-5D4C-27862126AECF}"/>
              </a:ext>
            </a:extLst>
          </p:cNvPr>
          <p:cNvSpPr>
            <a:spLocks noGrp="1" noChangeAspect="1"/>
          </p:cNvSpPr>
          <p:nvPr>
            <p:ph type="pic" sz="quarter" idx="21"/>
          </p:nvPr>
        </p:nvSpPr>
        <p:spPr>
          <a:xfrm>
            <a:off x="3825999" y="3675542"/>
            <a:ext cx="1600200" cy="1600200"/>
          </a:xfrm>
          <a:prstGeom prst="ellipse">
            <a:avLst/>
          </a:prstGeom>
          <a:solidFill>
            <a:schemeClr val="tx1">
              <a:lumMod val="50000"/>
              <a:lumOff val="50000"/>
            </a:schemeClr>
          </a:solidFill>
          <a:ln w="38100">
            <a:noFill/>
          </a:ln>
          <a:effectLst/>
        </p:spPr>
        <p:txBody>
          <a:bodyPr/>
          <a:lstStyle>
            <a:lvl1pPr>
              <a:defRPr sz="933"/>
            </a:lvl1pPr>
          </a:lstStyle>
          <a:p>
            <a:r>
              <a:rPr lang="en-US"/>
              <a:t>Click icon to add picture</a:t>
            </a:r>
            <a:endParaRPr lang="uk-UA" dirty="0"/>
          </a:p>
        </p:txBody>
      </p:sp>
      <p:sp>
        <p:nvSpPr>
          <p:cNvPr id="16" name="Text Placeholder 6">
            <a:extLst>
              <a:ext uri="{FF2B5EF4-FFF2-40B4-BE49-F238E27FC236}">
                <a16:creationId xmlns:a16="http://schemas.microsoft.com/office/drawing/2014/main" id="{B8CB4FAE-9CC5-3F3A-B277-2365AF0F8A5F}"/>
              </a:ext>
            </a:extLst>
          </p:cNvPr>
          <p:cNvSpPr>
            <a:spLocks noGrp="1"/>
          </p:cNvSpPr>
          <p:nvPr>
            <p:ph type="body" sz="quarter" idx="22" hasCustomPrompt="1"/>
          </p:nvPr>
        </p:nvSpPr>
        <p:spPr>
          <a:xfrm>
            <a:off x="3315838" y="2795408"/>
            <a:ext cx="2620523" cy="884237"/>
          </a:xfrm>
          <a:prstGeom prst="rect">
            <a:avLst/>
          </a:prstGeom>
        </p:spPr>
        <p:txBody>
          <a:bodyPr anchor="ctr"/>
          <a:lstStyle>
            <a:lvl1pPr marL="0" indent="0" algn="ctr">
              <a:buNone/>
              <a:defRPr sz="2000" b="1"/>
            </a:lvl1pPr>
            <a:lvl2pPr marL="0" indent="0">
              <a:buNone/>
              <a:defRPr/>
            </a:lvl2pPr>
            <a:lvl3pPr marL="0" indent="0" algn="ctr">
              <a:buNone/>
              <a:defRPr sz="1800" i="0"/>
            </a:lvl3pPr>
            <a:lvl4pPr marL="0" indent="0">
              <a:buNone/>
              <a:defRPr/>
            </a:lvl4pPr>
            <a:lvl5pPr marL="0" indent="0">
              <a:buNone/>
              <a:defRPr/>
            </a:lvl5pPr>
          </a:lstStyle>
          <a:p>
            <a:pPr lvl="0"/>
            <a:r>
              <a:rPr lang="en-US" dirty="0"/>
              <a:t>Name, Initials</a:t>
            </a:r>
          </a:p>
          <a:p>
            <a:pPr lvl="2"/>
            <a:r>
              <a:rPr lang="en-US" dirty="0"/>
              <a:t>Title</a:t>
            </a:r>
          </a:p>
        </p:txBody>
      </p:sp>
      <p:sp>
        <p:nvSpPr>
          <p:cNvPr id="22" name="Text Placeholder 6">
            <a:extLst>
              <a:ext uri="{FF2B5EF4-FFF2-40B4-BE49-F238E27FC236}">
                <a16:creationId xmlns:a16="http://schemas.microsoft.com/office/drawing/2014/main" id="{9CEA438F-4BD8-9B32-972A-9137B74605B4}"/>
              </a:ext>
            </a:extLst>
          </p:cNvPr>
          <p:cNvSpPr>
            <a:spLocks noGrp="1"/>
          </p:cNvSpPr>
          <p:nvPr>
            <p:ph type="body" sz="quarter" idx="23" hasCustomPrompt="1"/>
          </p:nvPr>
        </p:nvSpPr>
        <p:spPr>
          <a:xfrm>
            <a:off x="3315838" y="5267537"/>
            <a:ext cx="2620523" cy="884237"/>
          </a:xfrm>
          <a:prstGeom prst="rect">
            <a:avLst/>
          </a:prstGeom>
        </p:spPr>
        <p:txBody>
          <a:bodyPr anchor="ctr"/>
          <a:lstStyle>
            <a:lvl1pPr marL="0" indent="0" algn="ctr">
              <a:buNone/>
              <a:defRPr sz="2000" b="1"/>
            </a:lvl1pPr>
            <a:lvl2pPr marL="0" indent="0">
              <a:buNone/>
              <a:defRPr/>
            </a:lvl2pPr>
            <a:lvl3pPr marL="0" indent="0" algn="ctr">
              <a:buNone/>
              <a:defRPr sz="1800" i="0"/>
            </a:lvl3pPr>
            <a:lvl4pPr marL="0" indent="0">
              <a:buNone/>
              <a:defRPr/>
            </a:lvl4pPr>
            <a:lvl5pPr marL="0" indent="0">
              <a:buNone/>
              <a:defRPr/>
            </a:lvl5pPr>
          </a:lstStyle>
          <a:p>
            <a:pPr lvl="0"/>
            <a:r>
              <a:rPr lang="en-US" dirty="0"/>
              <a:t>Name, Initials</a:t>
            </a:r>
          </a:p>
          <a:p>
            <a:pPr lvl="2"/>
            <a:r>
              <a:rPr lang="en-US" dirty="0"/>
              <a:t>Title</a:t>
            </a:r>
          </a:p>
        </p:txBody>
      </p:sp>
      <p:sp>
        <p:nvSpPr>
          <p:cNvPr id="27" name="Picture Placeholder 2">
            <a:extLst>
              <a:ext uri="{FF2B5EF4-FFF2-40B4-BE49-F238E27FC236}">
                <a16:creationId xmlns:a16="http://schemas.microsoft.com/office/drawing/2014/main" id="{2AFF3A1B-5670-FDC3-A8E0-88AA6456FC6C}"/>
              </a:ext>
            </a:extLst>
          </p:cNvPr>
          <p:cNvSpPr>
            <a:spLocks noGrp="1" noChangeAspect="1"/>
          </p:cNvSpPr>
          <p:nvPr>
            <p:ph type="pic" sz="quarter" idx="24"/>
          </p:nvPr>
        </p:nvSpPr>
        <p:spPr>
          <a:xfrm>
            <a:off x="6740706" y="1195208"/>
            <a:ext cx="1600200" cy="1600200"/>
          </a:xfrm>
          <a:prstGeom prst="ellipse">
            <a:avLst/>
          </a:prstGeom>
          <a:solidFill>
            <a:schemeClr val="tx1">
              <a:lumMod val="50000"/>
              <a:lumOff val="50000"/>
            </a:schemeClr>
          </a:solidFill>
          <a:ln w="38100">
            <a:noFill/>
          </a:ln>
          <a:effectLst/>
        </p:spPr>
        <p:txBody>
          <a:bodyPr/>
          <a:lstStyle>
            <a:lvl1pPr>
              <a:defRPr sz="933"/>
            </a:lvl1pPr>
          </a:lstStyle>
          <a:p>
            <a:r>
              <a:rPr lang="en-US"/>
              <a:t>Click icon to add picture</a:t>
            </a:r>
            <a:endParaRPr lang="uk-UA" dirty="0"/>
          </a:p>
        </p:txBody>
      </p:sp>
      <p:sp>
        <p:nvSpPr>
          <p:cNvPr id="28" name="Picture Placeholder 2">
            <a:extLst>
              <a:ext uri="{FF2B5EF4-FFF2-40B4-BE49-F238E27FC236}">
                <a16:creationId xmlns:a16="http://schemas.microsoft.com/office/drawing/2014/main" id="{1301C2AF-BB6E-C9D0-C5F5-8C25270B6BEB}"/>
              </a:ext>
            </a:extLst>
          </p:cNvPr>
          <p:cNvSpPr>
            <a:spLocks noGrp="1" noChangeAspect="1"/>
          </p:cNvSpPr>
          <p:nvPr>
            <p:ph type="pic" sz="quarter" idx="25"/>
          </p:nvPr>
        </p:nvSpPr>
        <p:spPr>
          <a:xfrm>
            <a:off x="6740706" y="3671440"/>
            <a:ext cx="1600200" cy="1600200"/>
          </a:xfrm>
          <a:prstGeom prst="ellipse">
            <a:avLst/>
          </a:prstGeom>
          <a:solidFill>
            <a:schemeClr val="tx1">
              <a:lumMod val="50000"/>
              <a:lumOff val="50000"/>
            </a:schemeClr>
          </a:solidFill>
          <a:ln w="38100">
            <a:noFill/>
          </a:ln>
          <a:effectLst/>
        </p:spPr>
        <p:txBody>
          <a:bodyPr/>
          <a:lstStyle>
            <a:lvl1pPr>
              <a:defRPr sz="933"/>
            </a:lvl1pPr>
          </a:lstStyle>
          <a:p>
            <a:r>
              <a:rPr lang="en-US"/>
              <a:t>Click icon to add picture</a:t>
            </a:r>
            <a:endParaRPr lang="uk-UA" dirty="0"/>
          </a:p>
        </p:txBody>
      </p:sp>
      <p:sp>
        <p:nvSpPr>
          <p:cNvPr id="29" name="Text Placeholder 6">
            <a:extLst>
              <a:ext uri="{FF2B5EF4-FFF2-40B4-BE49-F238E27FC236}">
                <a16:creationId xmlns:a16="http://schemas.microsoft.com/office/drawing/2014/main" id="{97FC547B-4E42-6F16-79A4-056A2A1235B1}"/>
              </a:ext>
            </a:extLst>
          </p:cNvPr>
          <p:cNvSpPr>
            <a:spLocks noGrp="1"/>
          </p:cNvSpPr>
          <p:nvPr>
            <p:ph type="body" sz="quarter" idx="26" hasCustomPrompt="1"/>
          </p:nvPr>
        </p:nvSpPr>
        <p:spPr>
          <a:xfrm>
            <a:off x="6230545" y="2791306"/>
            <a:ext cx="2620523" cy="884237"/>
          </a:xfrm>
          <a:prstGeom prst="rect">
            <a:avLst/>
          </a:prstGeom>
        </p:spPr>
        <p:txBody>
          <a:bodyPr anchor="ctr"/>
          <a:lstStyle>
            <a:lvl1pPr marL="0" indent="0" algn="ctr">
              <a:buNone/>
              <a:defRPr sz="2000" b="1"/>
            </a:lvl1pPr>
            <a:lvl2pPr marL="0" indent="0">
              <a:buNone/>
              <a:defRPr/>
            </a:lvl2pPr>
            <a:lvl3pPr marL="0" indent="0" algn="ctr">
              <a:buNone/>
              <a:defRPr sz="1800" i="0"/>
            </a:lvl3pPr>
            <a:lvl4pPr marL="0" indent="0">
              <a:buNone/>
              <a:defRPr/>
            </a:lvl4pPr>
            <a:lvl5pPr marL="0" indent="0">
              <a:buNone/>
              <a:defRPr/>
            </a:lvl5pPr>
          </a:lstStyle>
          <a:p>
            <a:pPr lvl="0"/>
            <a:r>
              <a:rPr lang="en-US" dirty="0"/>
              <a:t>Name, Initials</a:t>
            </a:r>
          </a:p>
          <a:p>
            <a:pPr lvl="2"/>
            <a:r>
              <a:rPr lang="en-US" dirty="0"/>
              <a:t>Title</a:t>
            </a:r>
          </a:p>
        </p:txBody>
      </p:sp>
      <p:sp>
        <p:nvSpPr>
          <p:cNvPr id="30" name="Text Placeholder 6">
            <a:extLst>
              <a:ext uri="{FF2B5EF4-FFF2-40B4-BE49-F238E27FC236}">
                <a16:creationId xmlns:a16="http://schemas.microsoft.com/office/drawing/2014/main" id="{C6A806E7-84CE-A09E-74F6-94354BB8397C}"/>
              </a:ext>
            </a:extLst>
          </p:cNvPr>
          <p:cNvSpPr>
            <a:spLocks noGrp="1"/>
          </p:cNvSpPr>
          <p:nvPr>
            <p:ph type="body" sz="quarter" idx="27" hasCustomPrompt="1"/>
          </p:nvPr>
        </p:nvSpPr>
        <p:spPr>
          <a:xfrm>
            <a:off x="6230545" y="5263435"/>
            <a:ext cx="2620523" cy="884237"/>
          </a:xfrm>
          <a:prstGeom prst="rect">
            <a:avLst/>
          </a:prstGeom>
        </p:spPr>
        <p:txBody>
          <a:bodyPr anchor="ctr"/>
          <a:lstStyle>
            <a:lvl1pPr marL="0" indent="0" algn="ctr">
              <a:buNone/>
              <a:defRPr sz="2000" b="1"/>
            </a:lvl1pPr>
            <a:lvl2pPr marL="0" indent="0">
              <a:buNone/>
              <a:defRPr/>
            </a:lvl2pPr>
            <a:lvl3pPr marL="0" indent="0" algn="ctr">
              <a:buNone/>
              <a:defRPr sz="1800" i="0"/>
            </a:lvl3pPr>
            <a:lvl4pPr marL="0" indent="0">
              <a:buNone/>
              <a:defRPr/>
            </a:lvl4pPr>
            <a:lvl5pPr marL="0" indent="0">
              <a:buNone/>
              <a:defRPr/>
            </a:lvl5pPr>
          </a:lstStyle>
          <a:p>
            <a:pPr lvl="0"/>
            <a:r>
              <a:rPr lang="en-US" dirty="0"/>
              <a:t>Name, Initials</a:t>
            </a:r>
          </a:p>
          <a:p>
            <a:pPr lvl="2"/>
            <a:r>
              <a:rPr lang="en-US" dirty="0"/>
              <a:t>Title</a:t>
            </a:r>
          </a:p>
        </p:txBody>
      </p:sp>
      <p:sp>
        <p:nvSpPr>
          <p:cNvPr id="31" name="Picture Placeholder 2">
            <a:extLst>
              <a:ext uri="{FF2B5EF4-FFF2-40B4-BE49-F238E27FC236}">
                <a16:creationId xmlns:a16="http://schemas.microsoft.com/office/drawing/2014/main" id="{F1BB618E-5A3F-DAFD-9B6C-E106DB98599C}"/>
              </a:ext>
            </a:extLst>
          </p:cNvPr>
          <p:cNvSpPr>
            <a:spLocks noGrp="1" noChangeAspect="1"/>
          </p:cNvSpPr>
          <p:nvPr>
            <p:ph type="pic" sz="quarter" idx="28"/>
          </p:nvPr>
        </p:nvSpPr>
        <p:spPr>
          <a:xfrm>
            <a:off x="9614002" y="1191106"/>
            <a:ext cx="1600200" cy="1600200"/>
          </a:xfrm>
          <a:prstGeom prst="ellipse">
            <a:avLst/>
          </a:prstGeom>
          <a:solidFill>
            <a:schemeClr val="tx1">
              <a:lumMod val="50000"/>
              <a:lumOff val="50000"/>
            </a:schemeClr>
          </a:solidFill>
          <a:ln w="38100">
            <a:noFill/>
          </a:ln>
          <a:effectLst/>
        </p:spPr>
        <p:txBody>
          <a:bodyPr/>
          <a:lstStyle>
            <a:lvl1pPr>
              <a:defRPr sz="933"/>
            </a:lvl1pPr>
          </a:lstStyle>
          <a:p>
            <a:r>
              <a:rPr lang="en-US"/>
              <a:t>Click icon to add picture</a:t>
            </a:r>
            <a:endParaRPr lang="uk-UA" dirty="0"/>
          </a:p>
        </p:txBody>
      </p:sp>
      <p:sp>
        <p:nvSpPr>
          <p:cNvPr id="32" name="Picture Placeholder 2">
            <a:extLst>
              <a:ext uri="{FF2B5EF4-FFF2-40B4-BE49-F238E27FC236}">
                <a16:creationId xmlns:a16="http://schemas.microsoft.com/office/drawing/2014/main" id="{32A0EB05-B7BF-F254-F3DE-261EBC3CD432}"/>
              </a:ext>
            </a:extLst>
          </p:cNvPr>
          <p:cNvSpPr>
            <a:spLocks noGrp="1" noChangeAspect="1"/>
          </p:cNvSpPr>
          <p:nvPr>
            <p:ph type="pic" sz="quarter" idx="29"/>
          </p:nvPr>
        </p:nvSpPr>
        <p:spPr>
          <a:xfrm>
            <a:off x="9614002" y="3667338"/>
            <a:ext cx="1600200" cy="1600200"/>
          </a:xfrm>
          <a:prstGeom prst="ellipse">
            <a:avLst/>
          </a:prstGeom>
          <a:solidFill>
            <a:schemeClr val="tx1">
              <a:lumMod val="50000"/>
              <a:lumOff val="50000"/>
            </a:schemeClr>
          </a:solidFill>
          <a:ln w="38100">
            <a:noFill/>
          </a:ln>
          <a:effectLst/>
        </p:spPr>
        <p:txBody>
          <a:bodyPr/>
          <a:lstStyle>
            <a:lvl1pPr>
              <a:defRPr sz="933"/>
            </a:lvl1pPr>
          </a:lstStyle>
          <a:p>
            <a:r>
              <a:rPr lang="en-US"/>
              <a:t>Click icon to add picture</a:t>
            </a:r>
            <a:endParaRPr lang="uk-UA" dirty="0"/>
          </a:p>
        </p:txBody>
      </p:sp>
      <p:sp>
        <p:nvSpPr>
          <p:cNvPr id="33" name="Text Placeholder 6">
            <a:extLst>
              <a:ext uri="{FF2B5EF4-FFF2-40B4-BE49-F238E27FC236}">
                <a16:creationId xmlns:a16="http://schemas.microsoft.com/office/drawing/2014/main" id="{C7DB6563-3A08-E38C-DA3B-2B2EA05ECE7A}"/>
              </a:ext>
            </a:extLst>
          </p:cNvPr>
          <p:cNvSpPr>
            <a:spLocks noGrp="1"/>
          </p:cNvSpPr>
          <p:nvPr>
            <p:ph type="body" sz="quarter" idx="30" hasCustomPrompt="1"/>
          </p:nvPr>
        </p:nvSpPr>
        <p:spPr>
          <a:xfrm>
            <a:off x="9103841" y="2787204"/>
            <a:ext cx="2620523" cy="884237"/>
          </a:xfrm>
          <a:prstGeom prst="rect">
            <a:avLst/>
          </a:prstGeom>
        </p:spPr>
        <p:txBody>
          <a:bodyPr anchor="ctr"/>
          <a:lstStyle>
            <a:lvl1pPr marL="0" indent="0" algn="ctr">
              <a:buNone/>
              <a:defRPr sz="2000" b="1"/>
            </a:lvl1pPr>
            <a:lvl2pPr marL="0" indent="0">
              <a:buNone/>
              <a:defRPr/>
            </a:lvl2pPr>
            <a:lvl3pPr marL="0" indent="0" algn="ctr">
              <a:buNone/>
              <a:defRPr sz="1800" i="0"/>
            </a:lvl3pPr>
            <a:lvl4pPr marL="0" indent="0">
              <a:buNone/>
              <a:defRPr/>
            </a:lvl4pPr>
            <a:lvl5pPr marL="0" indent="0">
              <a:buNone/>
              <a:defRPr/>
            </a:lvl5pPr>
          </a:lstStyle>
          <a:p>
            <a:pPr lvl="0"/>
            <a:r>
              <a:rPr lang="en-US" dirty="0"/>
              <a:t>Name, Initials</a:t>
            </a:r>
          </a:p>
          <a:p>
            <a:pPr lvl="2"/>
            <a:r>
              <a:rPr lang="en-US" dirty="0"/>
              <a:t>Title</a:t>
            </a:r>
          </a:p>
        </p:txBody>
      </p:sp>
      <p:sp>
        <p:nvSpPr>
          <p:cNvPr id="34" name="Text Placeholder 6">
            <a:extLst>
              <a:ext uri="{FF2B5EF4-FFF2-40B4-BE49-F238E27FC236}">
                <a16:creationId xmlns:a16="http://schemas.microsoft.com/office/drawing/2014/main" id="{19F3EE5B-652F-A461-09E5-B4437F0C3795}"/>
              </a:ext>
            </a:extLst>
          </p:cNvPr>
          <p:cNvSpPr>
            <a:spLocks noGrp="1"/>
          </p:cNvSpPr>
          <p:nvPr>
            <p:ph type="body" sz="quarter" idx="31" hasCustomPrompt="1"/>
          </p:nvPr>
        </p:nvSpPr>
        <p:spPr>
          <a:xfrm>
            <a:off x="9103841" y="5259333"/>
            <a:ext cx="2620523" cy="884237"/>
          </a:xfrm>
          <a:prstGeom prst="rect">
            <a:avLst/>
          </a:prstGeom>
        </p:spPr>
        <p:txBody>
          <a:bodyPr anchor="ctr"/>
          <a:lstStyle>
            <a:lvl1pPr marL="0" indent="0" algn="ctr">
              <a:buNone/>
              <a:defRPr sz="2000" b="1"/>
            </a:lvl1pPr>
            <a:lvl2pPr marL="0" indent="0">
              <a:buNone/>
              <a:defRPr/>
            </a:lvl2pPr>
            <a:lvl3pPr marL="0" indent="0" algn="ctr">
              <a:buNone/>
              <a:defRPr sz="1800" i="0"/>
            </a:lvl3pPr>
            <a:lvl4pPr marL="0" indent="0">
              <a:buNone/>
              <a:defRPr/>
            </a:lvl4pPr>
            <a:lvl5pPr marL="0" indent="0">
              <a:buNone/>
              <a:defRPr/>
            </a:lvl5pPr>
          </a:lstStyle>
          <a:p>
            <a:pPr lvl="0"/>
            <a:r>
              <a:rPr lang="en-US" dirty="0"/>
              <a:t>Name, Initials</a:t>
            </a:r>
          </a:p>
          <a:p>
            <a:pPr lvl="2"/>
            <a:r>
              <a:rPr lang="en-US" dirty="0"/>
              <a:t>Title</a:t>
            </a:r>
          </a:p>
        </p:txBody>
      </p:sp>
      <p:sp>
        <p:nvSpPr>
          <p:cNvPr id="35" name="Text Placeholder 8">
            <a:extLst>
              <a:ext uri="{FF2B5EF4-FFF2-40B4-BE49-F238E27FC236}">
                <a16:creationId xmlns:a16="http://schemas.microsoft.com/office/drawing/2014/main" id="{DB49FCB2-61D7-07F0-67FA-FC4860C3C795}"/>
              </a:ext>
            </a:extLst>
          </p:cNvPr>
          <p:cNvSpPr>
            <a:spLocks noGrp="1"/>
          </p:cNvSpPr>
          <p:nvPr>
            <p:ph type="body" sz="quarter" idx="16" hasCustomPrompt="1"/>
          </p:nvPr>
        </p:nvSpPr>
        <p:spPr>
          <a:xfrm>
            <a:off x="762000" y="238982"/>
            <a:ext cx="10668000" cy="468313"/>
          </a:xfrm>
          <a:prstGeom prst="rect">
            <a:avLst/>
          </a:prstGeom>
        </p:spPr>
        <p:txBody>
          <a:bodyPr/>
          <a:lstStyle>
            <a:lvl1pPr marL="0" indent="0" algn="ctr">
              <a:buNone/>
              <a:defRPr b="1"/>
            </a:lvl1pPr>
            <a:lvl2pPr marL="457223" indent="0">
              <a:buNone/>
              <a:defRPr/>
            </a:lvl2pPr>
            <a:lvl3pPr marL="914446" indent="0">
              <a:buNone/>
              <a:defRPr/>
            </a:lvl3pPr>
            <a:lvl4pPr marL="1371669" indent="0">
              <a:buNone/>
              <a:defRPr/>
            </a:lvl4pPr>
            <a:lvl5pPr marL="1828892" indent="0">
              <a:buNone/>
              <a:defRPr/>
            </a:lvl5pPr>
          </a:lstStyle>
          <a:p>
            <a:pPr lvl="0"/>
            <a:r>
              <a:rPr lang="en-US" dirty="0"/>
              <a:t>Your Title</a:t>
            </a:r>
          </a:p>
        </p:txBody>
      </p:sp>
    </p:spTree>
    <p:extLst>
      <p:ext uri="{BB962C8B-B14F-4D97-AF65-F5344CB8AC3E}">
        <p14:creationId xmlns:p14="http://schemas.microsoft.com/office/powerpoint/2010/main" val="2424590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63_01 - BLANK">
    <p:bg>
      <p:bgPr>
        <a:solidFill>
          <a:schemeClr val="accent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B9C4F3-E5A8-4BBF-B06A-DCB6B3EB0341}"/>
              </a:ext>
            </a:extLst>
          </p:cNvPr>
          <p:cNvSpPr txBox="1"/>
          <p:nvPr/>
        </p:nvSpPr>
        <p:spPr>
          <a:xfrm>
            <a:off x="1930401" y="3028891"/>
            <a:ext cx="8331200" cy="830997"/>
          </a:xfrm>
          <a:prstGeom prst="rect">
            <a:avLst/>
          </a:prstGeom>
          <a:noFill/>
        </p:spPr>
        <p:txBody>
          <a:bodyPr wrap="square" rtlCol="0">
            <a:spAutoFit/>
          </a:bodyPr>
          <a:lstStyle/>
          <a:p>
            <a:pPr algn="ctr"/>
            <a:r>
              <a:rPr lang="en-US" sz="4800">
                <a:solidFill>
                  <a:schemeClr val="bg1"/>
                </a:solidFill>
                <a:latin typeface="+mj-lt"/>
              </a:rPr>
              <a:t>PORTFOLIO LAYOUTS</a:t>
            </a:r>
          </a:p>
        </p:txBody>
      </p:sp>
      <p:sp>
        <p:nvSpPr>
          <p:cNvPr id="3" name="Rectangle 2">
            <a:extLst>
              <a:ext uri="{FF2B5EF4-FFF2-40B4-BE49-F238E27FC236}">
                <a16:creationId xmlns:a16="http://schemas.microsoft.com/office/drawing/2014/main" id="{8B161433-E1E9-324C-9A63-4BAD1DED6027}"/>
              </a:ext>
            </a:extLst>
          </p:cNvPr>
          <p:cNvSpPr/>
          <p:nvPr/>
        </p:nvSpPr>
        <p:spPr>
          <a:xfrm>
            <a:off x="11582400" y="0"/>
            <a:ext cx="609600" cy="627888"/>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en-UA" sz="1867">
              <a:solidFill>
                <a:schemeClr val="tx1"/>
              </a:solidFill>
            </a:endParaRPr>
          </a:p>
        </p:txBody>
      </p:sp>
    </p:spTree>
    <p:extLst>
      <p:ext uri="{BB962C8B-B14F-4D97-AF65-F5344CB8AC3E}">
        <p14:creationId xmlns:p14="http://schemas.microsoft.com/office/powerpoint/2010/main" val="350239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EVICES OPT-15">
    <p:spTree>
      <p:nvGrpSpPr>
        <p:cNvPr id="1" name=""/>
        <p:cNvGrpSpPr/>
        <p:nvPr/>
      </p:nvGrpSpPr>
      <p:grpSpPr>
        <a:xfrm>
          <a:off x="0" y="0"/>
          <a:ext cx="0" cy="0"/>
          <a:chOff x="0" y="0"/>
          <a:chExt cx="0" cy="0"/>
        </a:xfrm>
      </p:grpSpPr>
      <p:sp>
        <p:nvSpPr>
          <p:cNvPr id="10" name="Picture Placeholder 2"/>
          <p:cNvSpPr>
            <a:spLocks noGrp="1"/>
          </p:cNvSpPr>
          <p:nvPr>
            <p:ph type="pic" sz="quarter" idx="12"/>
          </p:nvPr>
        </p:nvSpPr>
        <p:spPr>
          <a:xfrm>
            <a:off x="891503" y="1859280"/>
            <a:ext cx="4645152" cy="4003638"/>
          </a:xfrm>
          <a:prstGeom prst="rect">
            <a:avLst/>
          </a:prstGeom>
          <a:solidFill>
            <a:schemeClr val="tx1">
              <a:lumMod val="50000"/>
              <a:lumOff val="50000"/>
            </a:schemeClr>
          </a:solidFill>
        </p:spPr>
        <p:txBody>
          <a:bodyPr/>
          <a:lstStyle>
            <a:lvl1pPr>
              <a:defRPr sz="1333"/>
            </a:lvl1pPr>
          </a:lstStyle>
          <a:p>
            <a:r>
              <a:rPr lang="en-US"/>
              <a:t>Click icon to add picture</a:t>
            </a:r>
            <a:endParaRPr lang="uk-UA"/>
          </a:p>
        </p:txBody>
      </p:sp>
      <p:sp>
        <p:nvSpPr>
          <p:cNvPr id="3" name="Content Placeholder 6">
            <a:extLst>
              <a:ext uri="{FF2B5EF4-FFF2-40B4-BE49-F238E27FC236}">
                <a16:creationId xmlns:a16="http://schemas.microsoft.com/office/drawing/2014/main" id="{226A75A7-68D2-448A-66B3-2948FE785C71}"/>
              </a:ext>
            </a:extLst>
          </p:cNvPr>
          <p:cNvSpPr>
            <a:spLocks noGrp="1"/>
          </p:cNvSpPr>
          <p:nvPr>
            <p:ph sz="quarter" idx="13" hasCustomPrompt="1"/>
          </p:nvPr>
        </p:nvSpPr>
        <p:spPr>
          <a:xfrm>
            <a:off x="5760863" y="1859280"/>
            <a:ext cx="5457266" cy="1036320"/>
          </a:xfrm>
          <a:prstGeom prst="rect">
            <a:avLst/>
          </a:prstGeom>
        </p:spPr>
        <p:txBody>
          <a:bodyPr/>
          <a:lstStyle>
            <a:lvl1pPr marL="0" indent="0">
              <a:buNone/>
              <a:defRPr sz="4000">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dirty="0"/>
              <a:t>Project name</a:t>
            </a:r>
          </a:p>
          <a:p>
            <a:pPr lvl="1"/>
            <a:r>
              <a:rPr lang="en-US" dirty="0"/>
              <a:t>Second level</a:t>
            </a:r>
          </a:p>
        </p:txBody>
      </p:sp>
      <p:sp>
        <p:nvSpPr>
          <p:cNvPr id="4" name="Content Placeholder 6">
            <a:extLst>
              <a:ext uri="{FF2B5EF4-FFF2-40B4-BE49-F238E27FC236}">
                <a16:creationId xmlns:a16="http://schemas.microsoft.com/office/drawing/2014/main" id="{35877B17-7D8F-2713-762E-4700A834DC19}"/>
              </a:ext>
            </a:extLst>
          </p:cNvPr>
          <p:cNvSpPr>
            <a:spLocks noGrp="1"/>
          </p:cNvSpPr>
          <p:nvPr>
            <p:ph sz="quarter" idx="14" hasCustomPrompt="1"/>
          </p:nvPr>
        </p:nvSpPr>
        <p:spPr>
          <a:xfrm>
            <a:off x="5760863" y="3003176"/>
            <a:ext cx="5457266" cy="2859742"/>
          </a:xfrm>
          <a:prstGeom prst="rect">
            <a:avLst/>
          </a:prstGeom>
        </p:spPr>
        <p:txBody>
          <a:bodyPr/>
          <a:lstStyle>
            <a:lvl1pPr marL="0" indent="0">
              <a:buFont typeface="Arial" panose="020B0604020202020204" pitchFamily="34" charset="0"/>
              <a:buNone/>
              <a:defRPr sz="2000">
                <a:solidFill>
                  <a:schemeClr val="accent1"/>
                </a:solidFill>
                <a:effectLst/>
              </a:defRPr>
            </a:lvl1pPr>
            <a:lvl2pPr marL="342900" indent="-342900">
              <a:buFont typeface="Arial" panose="020B0604020202020204" pitchFamily="34" charset="0"/>
              <a:buChar char="•"/>
              <a:defRPr sz="2000">
                <a:solidFill>
                  <a:schemeClr val="accent1"/>
                </a:solidFill>
                <a:effectLst/>
              </a:defRPr>
            </a:lvl2pPr>
            <a:lvl3pPr marL="914446" indent="0">
              <a:buNone/>
              <a:defRPr/>
            </a:lvl3pPr>
            <a:lvl4pPr marL="1371669" indent="0">
              <a:buNone/>
              <a:defRPr/>
            </a:lvl4pPr>
            <a:lvl5pPr marL="1828892" indent="0">
              <a:buNone/>
              <a:defRPr/>
            </a:lvl5pPr>
          </a:lstStyle>
          <a:p>
            <a:pPr lvl="0"/>
            <a:r>
              <a:rPr lang="en-US" dirty="0"/>
              <a:t>About Project</a:t>
            </a:r>
          </a:p>
        </p:txBody>
      </p:sp>
      <p:sp>
        <p:nvSpPr>
          <p:cNvPr id="5" name="Text Placeholder 8">
            <a:extLst>
              <a:ext uri="{FF2B5EF4-FFF2-40B4-BE49-F238E27FC236}">
                <a16:creationId xmlns:a16="http://schemas.microsoft.com/office/drawing/2014/main" id="{A7A897C0-CF0E-7FE0-077C-05F64ECCA4E5}"/>
              </a:ext>
            </a:extLst>
          </p:cNvPr>
          <p:cNvSpPr>
            <a:spLocks noGrp="1"/>
          </p:cNvSpPr>
          <p:nvPr>
            <p:ph type="body" sz="quarter" idx="16" hasCustomPrompt="1"/>
          </p:nvPr>
        </p:nvSpPr>
        <p:spPr>
          <a:xfrm>
            <a:off x="891505" y="648191"/>
            <a:ext cx="10326624" cy="684383"/>
          </a:xfrm>
          <a:prstGeom prst="rect">
            <a:avLst/>
          </a:prstGeom>
        </p:spPr>
        <p:txBody>
          <a:bodyPr/>
          <a:lstStyle>
            <a:lvl1pPr marL="0" indent="0" algn="l">
              <a:buNone/>
              <a:defRPr sz="4000" b="1"/>
            </a:lvl1pPr>
            <a:lvl2pPr marL="457223" indent="0">
              <a:buNone/>
              <a:defRPr/>
            </a:lvl2pPr>
            <a:lvl3pPr marL="914446" indent="0">
              <a:buNone/>
              <a:defRPr/>
            </a:lvl3pPr>
            <a:lvl4pPr marL="1371669" indent="0">
              <a:buNone/>
              <a:defRPr/>
            </a:lvl4pPr>
            <a:lvl5pPr marL="1828892" indent="0">
              <a:buNone/>
              <a:defRPr/>
            </a:lvl5pPr>
          </a:lstStyle>
          <a:p>
            <a:pPr lvl="0"/>
            <a:r>
              <a:rPr lang="en-US" dirty="0"/>
              <a:t>Your Title</a:t>
            </a:r>
          </a:p>
        </p:txBody>
      </p:sp>
    </p:spTree>
    <p:extLst>
      <p:ext uri="{BB962C8B-B14F-4D97-AF65-F5344CB8AC3E}">
        <p14:creationId xmlns:p14="http://schemas.microsoft.com/office/powerpoint/2010/main" val="164733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PORTFOLIO-09">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1C606D8-35EE-449B-9739-EED57E2B0C29}"/>
              </a:ext>
            </a:extLst>
          </p:cNvPr>
          <p:cNvSpPr>
            <a:spLocks noGrp="1"/>
          </p:cNvSpPr>
          <p:nvPr>
            <p:ph type="pic" sz="quarter" idx="10"/>
          </p:nvPr>
        </p:nvSpPr>
        <p:spPr>
          <a:xfrm>
            <a:off x="0" y="1743821"/>
            <a:ext cx="3675529" cy="2286000"/>
          </a:xfrm>
          <a:prstGeom prst="rect">
            <a:avLst/>
          </a:prstGeom>
          <a:solidFill>
            <a:schemeClr val="tx1">
              <a:lumMod val="50000"/>
              <a:lumOff val="50000"/>
            </a:schemeClr>
          </a:solidFill>
        </p:spPr>
        <p:txBody>
          <a:bodyPr/>
          <a:lstStyle/>
          <a:p>
            <a:r>
              <a:rPr lang="en-US"/>
              <a:t>Click icon to add picture</a:t>
            </a:r>
            <a:endParaRPr lang="uk-UA" dirty="0"/>
          </a:p>
        </p:txBody>
      </p:sp>
      <p:sp>
        <p:nvSpPr>
          <p:cNvPr id="8" name="Picture Placeholder 3">
            <a:extLst>
              <a:ext uri="{FF2B5EF4-FFF2-40B4-BE49-F238E27FC236}">
                <a16:creationId xmlns:a16="http://schemas.microsoft.com/office/drawing/2014/main" id="{9D389867-A538-4B05-B3E9-D87EEAE66B5A}"/>
              </a:ext>
            </a:extLst>
          </p:cNvPr>
          <p:cNvSpPr>
            <a:spLocks noGrp="1"/>
          </p:cNvSpPr>
          <p:nvPr>
            <p:ph type="pic" sz="quarter" idx="12"/>
          </p:nvPr>
        </p:nvSpPr>
        <p:spPr>
          <a:xfrm>
            <a:off x="6139201" y="1743821"/>
            <a:ext cx="6052799" cy="2286000"/>
          </a:xfrm>
          <a:prstGeom prst="rect">
            <a:avLst/>
          </a:prstGeom>
          <a:solidFill>
            <a:schemeClr val="tx1">
              <a:lumMod val="50000"/>
              <a:lumOff val="50000"/>
            </a:schemeClr>
          </a:solidFill>
        </p:spPr>
        <p:txBody>
          <a:bodyPr/>
          <a:lstStyle/>
          <a:p>
            <a:r>
              <a:rPr lang="en-US"/>
              <a:t>Click icon to add picture</a:t>
            </a:r>
            <a:endParaRPr lang="uk-UA"/>
          </a:p>
        </p:txBody>
      </p:sp>
      <p:sp>
        <p:nvSpPr>
          <p:cNvPr id="6" name="Content Placeholder 6">
            <a:extLst>
              <a:ext uri="{FF2B5EF4-FFF2-40B4-BE49-F238E27FC236}">
                <a16:creationId xmlns:a16="http://schemas.microsoft.com/office/drawing/2014/main" id="{795555E5-64B7-6420-D871-6B83CE659514}"/>
              </a:ext>
            </a:extLst>
          </p:cNvPr>
          <p:cNvSpPr>
            <a:spLocks noGrp="1"/>
          </p:cNvSpPr>
          <p:nvPr>
            <p:ph sz="quarter" idx="14" hasCustomPrompt="1"/>
          </p:nvPr>
        </p:nvSpPr>
        <p:spPr>
          <a:xfrm>
            <a:off x="465769" y="485306"/>
            <a:ext cx="10775972" cy="938972"/>
          </a:xfrm>
          <a:prstGeom prst="rect">
            <a:avLst/>
          </a:prstGeom>
        </p:spPr>
        <p:txBody>
          <a:bodyPr/>
          <a:lstStyle>
            <a:lvl1pPr marL="0" indent="0">
              <a:buNone/>
              <a:defRPr sz="4000" b="1">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dirty="0"/>
              <a:t>Project Name/Project Type</a:t>
            </a:r>
          </a:p>
          <a:p>
            <a:pPr lvl="1"/>
            <a:r>
              <a:rPr lang="en-US" dirty="0"/>
              <a:t>Second level</a:t>
            </a:r>
          </a:p>
        </p:txBody>
      </p:sp>
      <p:sp>
        <p:nvSpPr>
          <p:cNvPr id="7" name="Picture Placeholder 3">
            <a:extLst>
              <a:ext uri="{FF2B5EF4-FFF2-40B4-BE49-F238E27FC236}">
                <a16:creationId xmlns:a16="http://schemas.microsoft.com/office/drawing/2014/main" id="{DC456C53-DAEA-0EE3-5AD0-2D185E4AA42F}"/>
              </a:ext>
            </a:extLst>
          </p:cNvPr>
          <p:cNvSpPr>
            <a:spLocks noGrp="1"/>
          </p:cNvSpPr>
          <p:nvPr>
            <p:ph type="pic" sz="quarter" idx="15"/>
          </p:nvPr>
        </p:nvSpPr>
        <p:spPr>
          <a:xfrm>
            <a:off x="0" y="4105836"/>
            <a:ext cx="3675529" cy="2286000"/>
          </a:xfrm>
          <a:prstGeom prst="rect">
            <a:avLst/>
          </a:prstGeom>
          <a:solidFill>
            <a:schemeClr val="tx1">
              <a:lumMod val="50000"/>
              <a:lumOff val="50000"/>
            </a:schemeClr>
          </a:solidFill>
        </p:spPr>
        <p:txBody>
          <a:bodyPr/>
          <a:lstStyle/>
          <a:p>
            <a:r>
              <a:rPr lang="en-US"/>
              <a:t>Click icon to add picture</a:t>
            </a:r>
            <a:endParaRPr lang="uk-UA" dirty="0"/>
          </a:p>
        </p:txBody>
      </p:sp>
      <p:sp>
        <p:nvSpPr>
          <p:cNvPr id="10" name="Picture Placeholder 3">
            <a:extLst>
              <a:ext uri="{FF2B5EF4-FFF2-40B4-BE49-F238E27FC236}">
                <a16:creationId xmlns:a16="http://schemas.microsoft.com/office/drawing/2014/main" id="{D4CB290C-9471-121C-6CB5-9299D135B502}"/>
              </a:ext>
            </a:extLst>
          </p:cNvPr>
          <p:cNvSpPr>
            <a:spLocks noGrp="1"/>
          </p:cNvSpPr>
          <p:nvPr>
            <p:ph type="pic" sz="quarter" idx="16"/>
          </p:nvPr>
        </p:nvSpPr>
        <p:spPr>
          <a:xfrm>
            <a:off x="6139202" y="4105836"/>
            <a:ext cx="2995834" cy="2286000"/>
          </a:xfrm>
          <a:prstGeom prst="rect">
            <a:avLst/>
          </a:prstGeom>
          <a:solidFill>
            <a:schemeClr val="tx1">
              <a:lumMod val="50000"/>
              <a:lumOff val="50000"/>
            </a:schemeClr>
          </a:solidFill>
        </p:spPr>
        <p:txBody>
          <a:bodyPr/>
          <a:lstStyle/>
          <a:p>
            <a:r>
              <a:rPr lang="en-US"/>
              <a:t>Click icon to add picture</a:t>
            </a:r>
            <a:endParaRPr lang="uk-UA"/>
          </a:p>
        </p:txBody>
      </p:sp>
      <p:sp>
        <p:nvSpPr>
          <p:cNvPr id="2" name="Picture Placeholder 3">
            <a:extLst>
              <a:ext uri="{FF2B5EF4-FFF2-40B4-BE49-F238E27FC236}">
                <a16:creationId xmlns:a16="http://schemas.microsoft.com/office/drawing/2014/main" id="{C36CA2DC-186B-40CF-CE05-43FFF285E52B}"/>
              </a:ext>
            </a:extLst>
          </p:cNvPr>
          <p:cNvSpPr>
            <a:spLocks noGrp="1"/>
          </p:cNvSpPr>
          <p:nvPr>
            <p:ph type="pic" sz="quarter" idx="17"/>
          </p:nvPr>
        </p:nvSpPr>
        <p:spPr>
          <a:xfrm>
            <a:off x="3747248" y="1743820"/>
            <a:ext cx="2305550" cy="4648015"/>
          </a:xfrm>
          <a:prstGeom prst="rect">
            <a:avLst/>
          </a:prstGeom>
          <a:solidFill>
            <a:schemeClr val="tx1">
              <a:lumMod val="50000"/>
              <a:lumOff val="50000"/>
            </a:schemeClr>
          </a:solidFill>
        </p:spPr>
        <p:txBody>
          <a:bodyPr/>
          <a:lstStyle/>
          <a:p>
            <a:r>
              <a:rPr lang="en-US"/>
              <a:t>Click icon to add picture</a:t>
            </a:r>
            <a:endParaRPr lang="uk-UA" dirty="0"/>
          </a:p>
        </p:txBody>
      </p:sp>
      <p:sp>
        <p:nvSpPr>
          <p:cNvPr id="3" name="Picture Placeholder 3">
            <a:extLst>
              <a:ext uri="{FF2B5EF4-FFF2-40B4-BE49-F238E27FC236}">
                <a16:creationId xmlns:a16="http://schemas.microsoft.com/office/drawing/2014/main" id="{8ED6F63B-9F0D-568C-070D-BE662CA0FCE3}"/>
              </a:ext>
            </a:extLst>
          </p:cNvPr>
          <p:cNvSpPr>
            <a:spLocks noGrp="1"/>
          </p:cNvSpPr>
          <p:nvPr>
            <p:ph type="pic" sz="quarter" idx="18"/>
          </p:nvPr>
        </p:nvSpPr>
        <p:spPr>
          <a:xfrm>
            <a:off x="9221440" y="4105836"/>
            <a:ext cx="2970559" cy="2286000"/>
          </a:xfrm>
          <a:prstGeom prst="rect">
            <a:avLst/>
          </a:prstGeom>
          <a:solidFill>
            <a:schemeClr val="tx1">
              <a:lumMod val="50000"/>
              <a:lumOff val="50000"/>
            </a:schemeClr>
          </a:solidFill>
        </p:spPr>
        <p:txBody>
          <a:bodyPr/>
          <a:lstStyle/>
          <a:p>
            <a:r>
              <a:rPr lang="en-US"/>
              <a:t>Click icon to add picture</a:t>
            </a:r>
            <a:endParaRPr lang="uk-UA"/>
          </a:p>
        </p:txBody>
      </p:sp>
    </p:spTree>
    <p:extLst>
      <p:ext uri="{BB962C8B-B14F-4D97-AF65-F5344CB8AC3E}">
        <p14:creationId xmlns:p14="http://schemas.microsoft.com/office/powerpoint/2010/main" val="3751802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EFAULT-01">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229FF75-DF5B-4B1D-8E1D-400D352058C2}"/>
              </a:ext>
            </a:extLst>
          </p:cNvPr>
          <p:cNvSpPr>
            <a:spLocks noGrp="1"/>
          </p:cNvSpPr>
          <p:nvPr>
            <p:ph type="title" hasCustomPrompt="1"/>
          </p:nvPr>
        </p:nvSpPr>
        <p:spPr>
          <a:xfrm>
            <a:off x="689572" y="969982"/>
            <a:ext cx="10668001" cy="355599"/>
          </a:xfrm>
          <a:prstGeom prst="rect">
            <a:avLst/>
          </a:prstGeom>
        </p:spPr>
        <p:txBody>
          <a:bodyPr anchor="ctr"/>
          <a:lstStyle>
            <a:lvl1pPr algn="ctr">
              <a:defRPr lang="en-US" sz="4000" b="1" spc="333" baseline="0">
                <a:solidFill>
                  <a:schemeClr val="accent1"/>
                </a:solidFill>
                <a:ea typeface="+mn-ea"/>
                <a:cs typeface="+mn-cs"/>
              </a:defRPr>
            </a:lvl1pPr>
          </a:lstStyle>
          <a:p>
            <a:pPr marL="0" lvl="0" indent="0" algn="ctr">
              <a:spcBef>
                <a:spcPts val="1000"/>
              </a:spcBef>
              <a:buFont typeface="Arial" panose="020B0604020202020204" pitchFamily="34" charset="0"/>
            </a:pPr>
            <a:r>
              <a:rPr lang="en-US" dirty="0"/>
              <a:t>Your Title</a:t>
            </a:r>
          </a:p>
        </p:txBody>
      </p:sp>
      <p:pic>
        <p:nvPicPr>
          <p:cNvPr id="7" name="Graphic 6">
            <a:extLst>
              <a:ext uri="{FF2B5EF4-FFF2-40B4-BE49-F238E27FC236}">
                <a16:creationId xmlns:a16="http://schemas.microsoft.com/office/drawing/2014/main" id="{82A49C44-1118-6EA2-F03A-49A77EF7CE2F}"/>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 r="68219" b="-1643"/>
          <a:stretch/>
        </p:blipFill>
        <p:spPr>
          <a:xfrm>
            <a:off x="11612880" y="228600"/>
            <a:ext cx="387472" cy="389842"/>
          </a:xfrm>
          <a:prstGeom prst="rect">
            <a:avLst/>
          </a:prstGeom>
        </p:spPr>
      </p:pic>
      <p:sp>
        <p:nvSpPr>
          <p:cNvPr id="32" name="Rectangle: Rounded Corners 31">
            <a:extLst>
              <a:ext uri="{FF2B5EF4-FFF2-40B4-BE49-F238E27FC236}">
                <a16:creationId xmlns:a16="http://schemas.microsoft.com/office/drawing/2014/main" id="{20266F2C-B353-4F8B-F31B-499FF3092189}"/>
              </a:ext>
            </a:extLst>
          </p:cNvPr>
          <p:cNvSpPr/>
          <p:nvPr/>
        </p:nvSpPr>
        <p:spPr>
          <a:xfrm>
            <a:off x="1187134" y="2582783"/>
            <a:ext cx="2231573" cy="3364877"/>
          </a:xfrm>
          <a:prstGeom prst="roundRect">
            <a:avLst>
              <a:gd name="adj" fmla="val 8934"/>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34" name="Content Placeholder 33">
            <a:extLst>
              <a:ext uri="{FF2B5EF4-FFF2-40B4-BE49-F238E27FC236}">
                <a16:creationId xmlns:a16="http://schemas.microsoft.com/office/drawing/2014/main" id="{94B43AAF-751B-AB86-107A-FFD3F980481D}"/>
              </a:ext>
            </a:extLst>
          </p:cNvPr>
          <p:cNvSpPr>
            <a:spLocks noGrp="1"/>
          </p:cNvSpPr>
          <p:nvPr>
            <p:ph sz="quarter" idx="10" hasCustomPrompt="1"/>
          </p:nvPr>
        </p:nvSpPr>
        <p:spPr>
          <a:xfrm>
            <a:off x="1369237" y="2857480"/>
            <a:ext cx="1846262" cy="1625600"/>
          </a:xfrm>
          <a:prstGeom prst="rect">
            <a:avLst/>
          </a:prstGeom>
        </p:spPr>
        <p:txBody>
          <a:bodyPr/>
          <a:lstStyle>
            <a:lvl1pPr marL="0" indent="0">
              <a:buNone/>
              <a:defRPr/>
            </a:lvl1pPr>
          </a:lstStyle>
          <a:p>
            <a:pPr lvl="0"/>
            <a:r>
              <a:rPr lang="en-US" dirty="0"/>
              <a:t>Icon</a:t>
            </a:r>
          </a:p>
        </p:txBody>
      </p:sp>
      <p:sp>
        <p:nvSpPr>
          <p:cNvPr id="36" name="Text Placeholder 35">
            <a:extLst>
              <a:ext uri="{FF2B5EF4-FFF2-40B4-BE49-F238E27FC236}">
                <a16:creationId xmlns:a16="http://schemas.microsoft.com/office/drawing/2014/main" id="{C012EE3E-7C50-A709-6C4D-AF4AA631CA03}"/>
              </a:ext>
            </a:extLst>
          </p:cNvPr>
          <p:cNvSpPr>
            <a:spLocks noGrp="1"/>
          </p:cNvSpPr>
          <p:nvPr>
            <p:ph type="body" sz="quarter" idx="11"/>
          </p:nvPr>
        </p:nvSpPr>
        <p:spPr>
          <a:xfrm>
            <a:off x="1379789" y="4879074"/>
            <a:ext cx="1846262" cy="841375"/>
          </a:xfrm>
          <a:prstGeom prst="rect">
            <a:avLst/>
          </a:prstGeom>
        </p:spPr>
        <p:txBody>
          <a:bodyPr/>
          <a:lstStyle>
            <a:lvl1pPr marL="0" indent="0" algn="ctr">
              <a:buFont typeface="Arial" panose="020B0604020202020204" pitchFamily="34" charset="0"/>
              <a:buNone/>
              <a:defRPr sz="1800"/>
            </a:lvl1pPr>
            <a:lvl2pPr marL="457223" indent="0" algn="ctr">
              <a:buNone/>
              <a:defRPr sz="1800"/>
            </a:lvl2pPr>
            <a:lvl3pPr marL="914446" indent="0" algn="ctr">
              <a:buNone/>
              <a:defRPr sz="1800"/>
            </a:lvl3pPr>
            <a:lvl4pPr marL="1371669" indent="0" algn="ctr">
              <a:buNone/>
              <a:defRPr sz="1800"/>
            </a:lvl4pPr>
            <a:lvl5pPr marL="1828892" indent="0" algn="ctr">
              <a:buNone/>
              <a:defRPr sz="1800"/>
            </a:lvl5pPr>
          </a:lstStyle>
          <a:p>
            <a:pPr lvl="0"/>
            <a:r>
              <a:rPr lang="en-US"/>
              <a:t>Click to edit Master text styles</a:t>
            </a:r>
          </a:p>
        </p:txBody>
      </p:sp>
      <p:sp>
        <p:nvSpPr>
          <p:cNvPr id="38" name="Rectangle: Rounded Corners 37">
            <a:extLst>
              <a:ext uri="{FF2B5EF4-FFF2-40B4-BE49-F238E27FC236}">
                <a16:creationId xmlns:a16="http://schemas.microsoft.com/office/drawing/2014/main" id="{E67246FC-02F1-F5E1-8DA0-CB81C73E0AB1}"/>
              </a:ext>
            </a:extLst>
          </p:cNvPr>
          <p:cNvSpPr/>
          <p:nvPr/>
        </p:nvSpPr>
        <p:spPr>
          <a:xfrm>
            <a:off x="3611362" y="2582783"/>
            <a:ext cx="2231573" cy="3364877"/>
          </a:xfrm>
          <a:prstGeom prst="roundRect">
            <a:avLst>
              <a:gd name="adj" fmla="val 8934"/>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39" name="Content Placeholder 33">
            <a:extLst>
              <a:ext uri="{FF2B5EF4-FFF2-40B4-BE49-F238E27FC236}">
                <a16:creationId xmlns:a16="http://schemas.microsoft.com/office/drawing/2014/main" id="{506BC31E-0ACB-3D16-8D34-3CF5308C1271}"/>
              </a:ext>
            </a:extLst>
          </p:cNvPr>
          <p:cNvSpPr>
            <a:spLocks noGrp="1"/>
          </p:cNvSpPr>
          <p:nvPr>
            <p:ph sz="quarter" idx="12" hasCustomPrompt="1"/>
          </p:nvPr>
        </p:nvSpPr>
        <p:spPr>
          <a:xfrm>
            <a:off x="3793465" y="2857480"/>
            <a:ext cx="1846262" cy="1625600"/>
          </a:xfrm>
          <a:prstGeom prst="rect">
            <a:avLst/>
          </a:prstGeom>
        </p:spPr>
        <p:txBody>
          <a:bodyPr/>
          <a:lstStyle>
            <a:lvl1pPr marL="0" indent="0">
              <a:buNone/>
              <a:defRPr/>
            </a:lvl1pPr>
          </a:lstStyle>
          <a:p>
            <a:pPr lvl="0"/>
            <a:r>
              <a:rPr lang="en-US" dirty="0"/>
              <a:t>Icon</a:t>
            </a:r>
          </a:p>
        </p:txBody>
      </p:sp>
      <p:sp>
        <p:nvSpPr>
          <p:cNvPr id="40" name="Text Placeholder 35">
            <a:extLst>
              <a:ext uri="{FF2B5EF4-FFF2-40B4-BE49-F238E27FC236}">
                <a16:creationId xmlns:a16="http://schemas.microsoft.com/office/drawing/2014/main" id="{81B52108-8E24-7178-88F4-E0ED7AB95114}"/>
              </a:ext>
            </a:extLst>
          </p:cNvPr>
          <p:cNvSpPr>
            <a:spLocks noGrp="1"/>
          </p:cNvSpPr>
          <p:nvPr>
            <p:ph type="body" sz="quarter" idx="13"/>
          </p:nvPr>
        </p:nvSpPr>
        <p:spPr>
          <a:xfrm>
            <a:off x="3804017" y="4879074"/>
            <a:ext cx="1846262" cy="841375"/>
          </a:xfrm>
          <a:prstGeom prst="rect">
            <a:avLst/>
          </a:prstGeom>
        </p:spPr>
        <p:txBody>
          <a:bodyPr/>
          <a:lstStyle>
            <a:lvl1pPr marL="0" indent="0" algn="ctr">
              <a:buFont typeface="Arial" panose="020B0604020202020204" pitchFamily="34" charset="0"/>
              <a:buNone/>
              <a:defRPr sz="1800"/>
            </a:lvl1pPr>
            <a:lvl2pPr marL="457223" indent="0" algn="ctr">
              <a:buNone/>
              <a:defRPr sz="1800"/>
            </a:lvl2pPr>
            <a:lvl3pPr marL="914446" indent="0" algn="ctr">
              <a:buNone/>
              <a:defRPr sz="1800"/>
            </a:lvl3pPr>
            <a:lvl4pPr marL="1371669" indent="0" algn="ctr">
              <a:buNone/>
              <a:defRPr sz="1800"/>
            </a:lvl4pPr>
            <a:lvl5pPr marL="1828892" indent="0" algn="ctr">
              <a:buNone/>
              <a:defRPr sz="1800"/>
            </a:lvl5pPr>
          </a:lstStyle>
          <a:p>
            <a:pPr lvl="0"/>
            <a:r>
              <a:rPr lang="en-US"/>
              <a:t>Click to edit Master text styles</a:t>
            </a:r>
          </a:p>
        </p:txBody>
      </p:sp>
      <p:sp>
        <p:nvSpPr>
          <p:cNvPr id="41" name="Rectangle: Rounded Corners 40">
            <a:extLst>
              <a:ext uri="{FF2B5EF4-FFF2-40B4-BE49-F238E27FC236}">
                <a16:creationId xmlns:a16="http://schemas.microsoft.com/office/drawing/2014/main" id="{599B789D-BBBB-F6AA-906B-EBC4435E13EE}"/>
              </a:ext>
            </a:extLst>
          </p:cNvPr>
          <p:cNvSpPr/>
          <p:nvPr/>
        </p:nvSpPr>
        <p:spPr>
          <a:xfrm>
            <a:off x="6025038" y="2582783"/>
            <a:ext cx="2231573" cy="3364877"/>
          </a:xfrm>
          <a:prstGeom prst="roundRect">
            <a:avLst>
              <a:gd name="adj" fmla="val 8934"/>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42" name="Content Placeholder 33">
            <a:extLst>
              <a:ext uri="{FF2B5EF4-FFF2-40B4-BE49-F238E27FC236}">
                <a16:creationId xmlns:a16="http://schemas.microsoft.com/office/drawing/2014/main" id="{497798F2-CA0D-B0BB-8859-CBD709AD9D6B}"/>
              </a:ext>
            </a:extLst>
          </p:cNvPr>
          <p:cNvSpPr>
            <a:spLocks noGrp="1"/>
          </p:cNvSpPr>
          <p:nvPr>
            <p:ph sz="quarter" idx="14" hasCustomPrompt="1"/>
          </p:nvPr>
        </p:nvSpPr>
        <p:spPr>
          <a:xfrm>
            <a:off x="6207141" y="2857480"/>
            <a:ext cx="1846262" cy="1625600"/>
          </a:xfrm>
          <a:prstGeom prst="rect">
            <a:avLst/>
          </a:prstGeom>
        </p:spPr>
        <p:txBody>
          <a:bodyPr/>
          <a:lstStyle>
            <a:lvl1pPr marL="0" indent="0">
              <a:buNone/>
              <a:defRPr/>
            </a:lvl1pPr>
          </a:lstStyle>
          <a:p>
            <a:pPr lvl="0"/>
            <a:r>
              <a:rPr lang="en-US" dirty="0"/>
              <a:t>Icon</a:t>
            </a:r>
          </a:p>
        </p:txBody>
      </p:sp>
      <p:sp>
        <p:nvSpPr>
          <p:cNvPr id="43" name="Text Placeholder 35">
            <a:extLst>
              <a:ext uri="{FF2B5EF4-FFF2-40B4-BE49-F238E27FC236}">
                <a16:creationId xmlns:a16="http://schemas.microsoft.com/office/drawing/2014/main" id="{14CA8EC7-C5BE-73AA-7BB1-04E56A8D5C95}"/>
              </a:ext>
            </a:extLst>
          </p:cNvPr>
          <p:cNvSpPr>
            <a:spLocks noGrp="1"/>
          </p:cNvSpPr>
          <p:nvPr>
            <p:ph type="body" sz="quarter" idx="15"/>
          </p:nvPr>
        </p:nvSpPr>
        <p:spPr>
          <a:xfrm>
            <a:off x="6217693" y="4879074"/>
            <a:ext cx="1846262" cy="841375"/>
          </a:xfrm>
          <a:prstGeom prst="rect">
            <a:avLst/>
          </a:prstGeom>
        </p:spPr>
        <p:txBody>
          <a:bodyPr/>
          <a:lstStyle>
            <a:lvl1pPr marL="0" indent="0" algn="ctr">
              <a:buFont typeface="Arial" panose="020B0604020202020204" pitchFamily="34" charset="0"/>
              <a:buNone/>
              <a:defRPr sz="1800"/>
            </a:lvl1pPr>
            <a:lvl2pPr marL="457223" indent="0" algn="ctr">
              <a:buNone/>
              <a:defRPr sz="1800"/>
            </a:lvl2pPr>
            <a:lvl3pPr marL="914446" indent="0" algn="ctr">
              <a:buNone/>
              <a:defRPr sz="1800"/>
            </a:lvl3pPr>
            <a:lvl4pPr marL="1371669" indent="0" algn="ctr">
              <a:buNone/>
              <a:defRPr sz="1800"/>
            </a:lvl4pPr>
            <a:lvl5pPr marL="1828892" indent="0" algn="ctr">
              <a:buNone/>
              <a:defRPr sz="1800"/>
            </a:lvl5pPr>
          </a:lstStyle>
          <a:p>
            <a:pPr lvl="0"/>
            <a:r>
              <a:rPr lang="en-US"/>
              <a:t>Click to edit Master text styles</a:t>
            </a:r>
          </a:p>
        </p:txBody>
      </p:sp>
      <p:sp>
        <p:nvSpPr>
          <p:cNvPr id="44" name="Rectangle: Rounded Corners 43">
            <a:extLst>
              <a:ext uri="{FF2B5EF4-FFF2-40B4-BE49-F238E27FC236}">
                <a16:creationId xmlns:a16="http://schemas.microsoft.com/office/drawing/2014/main" id="{08922F5D-00D7-1877-2AC2-CF45672947E1}"/>
              </a:ext>
            </a:extLst>
          </p:cNvPr>
          <p:cNvSpPr/>
          <p:nvPr/>
        </p:nvSpPr>
        <p:spPr>
          <a:xfrm>
            <a:off x="8449266" y="2582783"/>
            <a:ext cx="2231573" cy="3364877"/>
          </a:xfrm>
          <a:prstGeom prst="roundRect">
            <a:avLst>
              <a:gd name="adj" fmla="val 8934"/>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45" name="Content Placeholder 33">
            <a:extLst>
              <a:ext uri="{FF2B5EF4-FFF2-40B4-BE49-F238E27FC236}">
                <a16:creationId xmlns:a16="http://schemas.microsoft.com/office/drawing/2014/main" id="{DA727EFB-0133-9FFB-7120-D249AFF194D1}"/>
              </a:ext>
            </a:extLst>
          </p:cNvPr>
          <p:cNvSpPr>
            <a:spLocks noGrp="1"/>
          </p:cNvSpPr>
          <p:nvPr>
            <p:ph sz="quarter" idx="16" hasCustomPrompt="1"/>
          </p:nvPr>
        </p:nvSpPr>
        <p:spPr>
          <a:xfrm>
            <a:off x="8631369" y="2857480"/>
            <a:ext cx="1846262" cy="1625600"/>
          </a:xfrm>
          <a:prstGeom prst="rect">
            <a:avLst/>
          </a:prstGeom>
        </p:spPr>
        <p:txBody>
          <a:bodyPr/>
          <a:lstStyle>
            <a:lvl1pPr marL="0" indent="0">
              <a:buNone/>
              <a:defRPr/>
            </a:lvl1pPr>
          </a:lstStyle>
          <a:p>
            <a:pPr lvl="0"/>
            <a:r>
              <a:rPr lang="en-US" dirty="0"/>
              <a:t>Icon</a:t>
            </a:r>
          </a:p>
        </p:txBody>
      </p:sp>
      <p:sp>
        <p:nvSpPr>
          <p:cNvPr id="46" name="Text Placeholder 35">
            <a:extLst>
              <a:ext uri="{FF2B5EF4-FFF2-40B4-BE49-F238E27FC236}">
                <a16:creationId xmlns:a16="http://schemas.microsoft.com/office/drawing/2014/main" id="{5DB78C27-B427-8B44-84A9-4ED3B43DB8AD}"/>
              </a:ext>
            </a:extLst>
          </p:cNvPr>
          <p:cNvSpPr>
            <a:spLocks noGrp="1"/>
          </p:cNvSpPr>
          <p:nvPr>
            <p:ph type="body" sz="quarter" idx="17"/>
          </p:nvPr>
        </p:nvSpPr>
        <p:spPr>
          <a:xfrm>
            <a:off x="8641921" y="4879074"/>
            <a:ext cx="1846262" cy="841375"/>
          </a:xfrm>
          <a:prstGeom prst="rect">
            <a:avLst/>
          </a:prstGeom>
        </p:spPr>
        <p:txBody>
          <a:bodyPr/>
          <a:lstStyle>
            <a:lvl1pPr marL="0" indent="0" algn="ctr">
              <a:buFont typeface="Arial" panose="020B0604020202020204" pitchFamily="34" charset="0"/>
              <a:buNone/>
              <a:defRPr sz="1800"/>
            </a:lvl1pPr>
            <a:lvl2pPr marL="457223" indent="0" algn="ctr">
              <a:buNone/>
              <a:defRPr sz="1800"/>
            </a:lvl2pPr>
            <a:lvl3pPr marL="914446" indent="0" algn="ctr">
              <a:buNone/>
              <a:defRPr sz="1800"/>
            </a:lvl3pPr>
            <a:lvl4pPr marL="1371669" indent="0" algn="ctr">
              <a:buNone/>
              <a:defRPr sz="1800"/>
            </a:lvl4pPr>
            <a:lvl5pPr marL="1828892" indent="0" algn="ctr">
              <a:buNone/>
              <a:defRPr sz="1800"/>
            </a:lvl5pPr>
          </a:lstStyle>
          <a:p>
            <a:pPr lvl="0"/>
            <a:r>
              <a:rPr lang="en-US"/>
              <a:t>Click to edit Master text styles</a:t>
            </a:r>
          </a:p>
        </p:txBody>
      </p:sp>
    </p:spTree>
    <p:extLst>
      <p:ext uri="{BB962C8B-B14F-4D97-AF65-F5344CB8AC3E}">
        <p14:creationId xmlns:p14="http://schemas.microsoft.com/office/powerpoint/2010/main" val="406533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_PORTFOLIO-09">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1C606D8-35EE-449B-9739-EED57E2B0C29}"/>
              </a:ext>
            </a:extLst>
          </p:cNvPr>
          <p:cNvSpPr>
            <a:spLocks noGrp="1"/>
          </p:cNvSpPr>
          <p:nvPr>
            <p:ph type="pic" sz="quarter" idx="10"/>
          </p:nvPr>
        </p:nvSpPr>
        <p:spPr>
          <a:xfrm>
            <a:off x="0" y="1743821"/>
            <a:ext cx="2994594" cy="2286000"/>
          </a:xfrm>
          <a:prstGeom prst="rect">
            <a:avLst/>
          </a:prstGeom>
          <a:solidFill>
            <a:schemeClr val="tx1">
              <a:lumMod val="50000"/>
              <a:lumOff val="50000"/>
            </a:schemeClr>
          </a:solidFill>
        </p:spPr>
        <p:txBody>
          <a:bodyPr/>
          <a:lstStyle/>
          <a:p>
            <a:r>
              <a:rPr lang="en-US"/>
              <a:t>Click icon to add picture</a:t>
            </a:r>
            <a:endParaRPr lang="uk-UA" dirty="0"/>
          </a:p>
        </p:txBody>
      </p:sp>
      <p:sp>
        <p:nvSpPr>
          <p:cNvPr id="8" name="Picture Placeholder 3">
            <a:extLst>
              <a:ext uri="{FF2B5EF4-FFF2-40B4-BE49-F238E27FC236}">
                <a16:creationId xmlns:a16="http://schemas.microsoft.com/office/drawing/2014/main" id="{9D389867-A538-4B05-B3E9-D87EEAE66B5A}"/>
              </a:ext>
            </a:extLst>
          </p:cNvPr>
          <p:cNvSpPr>
            <a:spLocks noGrp="1"/>
          </p:cNvSpPr>
          <p:nvPr>
            <p:ph type="pic" sz="quarter" idx="12"/>
          </p:nvPr>
        </p:nvSpPr>
        <p:spPr>
          <a:xfrm>
            <a:off x="9221440" y="1743821"/>
            <a:ext cx="2970560" cy="2286000"/>
          </a:xfrm>
          <a:prstGeom prst="rect">
            <a:avLst/>
          </a:prstGeom>
          <a:solidFill>
            <a:schemeClr val="tx1">
              <a:lumMod val="50000"/>
              <a:lumOff val="50000"/>
            </a:schemeClr>
          </a:solidFill>
        </p:spPr>
        <p:txBody>
          <a:bodyPr/>
          <a:lstStyle/>
          <a:p>
            <a:r>
              <a:rPr lang="en-US"/>
              <a:t>Click icon to add picture</a:t>
            </a:r>
            <a:endParaRPr lang="uk-UA" dirty="0"/>
          </a:p>
        </p:txBody>
      </p:sp>
      <p:sp>
        <p:nvSpPr>
          <p:cNvPr id="6" name="Content Placeholder 6">
            <a:extLst>
              <a:ext uri="{FF2B5EF4-FFF2-40B4-BE49-F238E27FC236}">
                <a16:creationId xmlns:a16="http://schemas.microsoft.com/office/drawing/2014/main" id="{795555E5-64B7-6420-D871-6B83CE659514}"/>
              </a:ext>
            </a:extLst>
          </p:cNvPr>
          <p:cNvSpPr>
            <a:spLocks noGrp="1"/>
          </p:cNvSpPr>
          <p:nvPr>
            <p:ph sz="quarter" idx="14" hasCustomPrompt="1"/>
          </p:nvPr>
        </p:nvSpPr>
        <p:spPr>
          <a:xfrm>
            <a:off x="465769" y="485306"/>
            <a:ext cx="10775972" cy="938972"/>
          </a:xfrm>
          <a:prstGeom prst="rect">
            <a:avLst/>
          </a:prstGeom>
        </p:spPr>
        <p:txBody>
          <a:bodyPr/>
          <a:lstStyle>
            <a:lvl1pPr marL="0" indent="0">
              <a:buNone/>
              <a:defRPr sz="4000" b="1">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dirty="0"/>
              <a:t>Project Name/Project Type</a:t>
            </a:r>
          </a:p>
          <a:p>
            <a:pPr lvl="1"/>
            <a:r>
              <a:rPr lang="en-US" dirty="0"/>
              <a:t>Second level</a:t>
            </a:r>
          </a:p>
        </p:txBody>
      </p:sp>
      <p:sp>
        <p:nvSpPr>
          <p:cNvPr id="7" name="Picture Placeholder 3">
            <a:extLst>
              <a:ext uri="{FF2B5EF4-FFF2-40B4-BE49-F238E27FC236}">
                <a16:creationId xmlns:a16="http://schemas.microsoft.com/office/drawing/2014/main" id="{DC456C53-DAEA-0EE3-5AD0-2D185E4AA42F}"/>
              </a:ext>
            </a:extLst>
          </p:cNvPr>
          <p:cNvSpPr>
            <a:spLocks noGrp="1"/>
          </p:cNvSpPr>
          <p:nvPr>
            <p:ph type="pic" sz="quarter" idx="15"/>
          </p:nvPr>
        </p:nvSpPr>
        <p:spPr>
          <a:xfrm>
            <a:off x="0" y="4105836"/>
            <a:ext cx="6052798" cy="2286000"/>
          </a:xfrm>
          <a:prstGeom prst="rect">
            <a:avLst/>
          </a:prstGeom>
          <a:solidFill>
            <a:schemeClr val="tx1">
              <a:lumMod val="50000"/>
              <a:lumOff val="50000"/>
            </a:schemeClr>
          </a:solidFill>
        </p:spPr>
        <p:txBody>
          <a:bodyPr/>
          <a:lstStyle/>
          <a:p>
            <a:r>
              <a:rPr lang="en-US"/>
              <a:t>Click icon to add picture</a:t>
            </a:r>
            <a:endParaRPr lang="uk-UA" dirty="0"/>
          </a:p>
        </p:txBody>
      </p:sp>
      <p:sp>
        <p:nvSpPr>
          <p:cNvPr id="10" name="Picture Placeholder 3">
            <a:extLst>
              <a:ext uri="{FF2B5EF4-FFF2-40B4-BE49-F238E27FC236}">
                <a16:creationId xmlns:a16="http://schemas.microsoft.com/office/drawing/2014/main" id="{D4CB290C-9471-121C-6CB5-9299D135B502}"/>
              </a:ext>
            </a:extLst>
          </p:cNvPr>
          <p:cNvSpPr>
            <a:spLocks noGrp="1"/>
          </p:cNvSpPr>
          <p:nvPr>
            <p:ph type="pic" sz="quarter" idx="16"/>
          </p:nvPr>
        </p:nvSpPr>
        <p:spPr>
          <a:xfrm>
            <a:off x="6139202" y="1743820"/>
            <a:ext cx="2995834" cy="4648016"/>
          </a:xfrm>
          <a:prstGeom prst="rect">
            <a:avLst/>
          </a:prstGeom>
          <a:solidFill>
            <a:schemeClr val="tx1">
              <a:lumMod val="50000"/>
              <a:lumOff val="50000"/>
            </a:schemeClr>
          </a:solidFill>
        </p:spPr>
        <p:txBody>
          <a:bodyPr/>
          <a:lstStyle/>
          <a:p>
            <a:r>
              <a:rPr lang="en-US"/>
              <a:t>Click icon to add picture</a:t>
            </a:r>
            <a:endParaRPr lang="uk-UA" dirty="0"/>
          </a:p>
        </p:txBody>
      </p:sp>
      <p:sp>
        <p:nvSpPr>
          <p:cNvPr id="2" name="Picture Placeholder 3">
            <a:extLst>
              <a:ext uri="{FF2B5EF4-FFF2-40B4-BE49-F238E27FC236}">
                <a16:creationId xmlns:a16="http://schemas.microsoft.com/office/drawing/2014/main" id="{C36CA2DC-186B-40CF-CE05-43FFF285E52B}"/>
              </a:ext>
            </a:extLst>
          </p:cNvPr>
          <p:cNvSpPr>
            <a:spLocks noGrp="1"/>
          </p:cNvSpPr>
          <p:nvPr>
            <p:ph type="pic" sz="quarter" idx="17"/>
          </p:nvPr>
        </p:nvSpPr>
        <p:spPr>
          <a:xfrm>
            <a:off x="3080998" y="1743820"/>
            <a:ext cx="2971800" cy="2286001"/>
          </a:xfrm>
          <a:prstGeom prst="rect">
            <a:avLst/>
          </a:prstGeom>
          <a:solidFill>
            <a:schemeClr val="tx1">
              <a:lumMod val="50000"/>
              <a:lumOff val="50000"/>
            </a:schemeClr>
          </a:solidFill>
        </p:spPr>
        <p:txBody>
          <a:bodyPr/>
          <a:lstStyle/>
          <a:p>
            <a:r>
              <a:rPr lang="en-US"/>
              <a:t>Click icon to add picture</a:t>
            </a:r>
            <a:endParaRPr lang="uk-UA" dirty="0"/>
          </a:p>
        </p:txBody>
      </p:sp>
      <p:sp>
        <p:nvSpPr>
          <p:cNvPr id="3" name="Picture Placeholder 3">
            <a:extLst>
              <a:ext uri="{FF2B5EF4-FFF2-40B4-BE49-F238E27FC236}">
                <a16:creationId xmlns:a16="http://schemas.microsoft.com/office/drawing/2014/main" id="{8ED6F63B-9F0D-568C-070D-BE662CA0FCE3}"/>
              </a:ext>
            </a:extLst>
          </p:cNvPr>
          <p:cNvSpPr>
            <a:spLocks noGrp="1"/>
          </p:cNvSpPr>
          <p:nvPr>
            <p:ph type="pic" sz="quarter" idx="18"/>
          </p:nvPr>
        </p:nvSpPr>
        <p:spPr>
          <a:xfrm>
            <a:off x="9221440" y="4105836"/>
            <a:ext cx="2970559" cy="2286000"/>
          </a:xfrm>
          <a:prstGeom prst="rect">
            <a:avLst/>
          </a:prstGeom>
          <a:solidFill>
            <a:schemeClr val="tx1">
              <a:lumMod val="50000"/>
              <a:lumOff val="50000"/>
            </a:schemeClr>
          </a:solidFill>
        </p:spPr>
        <p:txBody>
          <a:bodyPr/>
          <a:lstStyle/>
          <a:p>
            <a:r>
              <a:rPr lang="en-US"/>
              <a:t>Click icon to add picture</a:t>
            </a:r>
            <a:endParaRPr lang="uk-UA"/>
          </a:p>
        </p:txBody>
      </p:sp>
    </p:spTree>
    <p:extLst>
      <p:ext uri="{BB962C8B-B14F-4D97-AF65-F5344CB8AC3E}">
        <p14:creationId xmlns:p14="http://schemas.microsoft.com/office/powerpoint/2010/main" val="65564787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3_PORTFOLIO-09">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1C606D8-35EE-449B-9739-EED57E2B0C29}"/>
              </a:ext>
            </a:extLst>
          </p:cNvPr>
          <p:cNvSpPr>
            <a:spLocks noGrp="1"/>
          </p:cNvSpPr>
          <p:nvPr>
            <p:ph type="pic" sz="quarter" idx="10"/>
          </p:nvPr>
        </p:nvSpPr>
        <p:spPr>
          <a:xfrm>
            <a:off x="0" y="1743821"/>
            <a:ext cx="2994594" cy="2286000"/>
          </a:xfrm>
          <a:prstGeom prst="rect">
            <a:avLst/>
          </a:prstGeom>
          <a:solidFill>
            <a:schemeClr val="tx1">
              <a:lumMod val="50000"/>
              <a:lumOff val="50000"/>
            </a:schemeClr>
          </a:solidFill>
        </p:spPr>
        <p:txBody>
          <a:bodyPr/>
          <a:lstStyle/>
          <a:p>
            <a:r>
              <a:rPr lang="en-US"/>
              <a:t>Click icon to add picture</a:t>
            </a:r>
            <a:endParaRPr lang="uk-UA" dirty="0"/>
          </a:p>
        </p:txBody>
      </p:sp>
      <p:sp>
        <p:nvSpPr>
          <p:cNvPr id="6" name="Content Placeholder 6">
            <a:extLst>
              <a:ext uri="{FF2B5EF4-FFF2-40B4-BE49-F238E27FC236}">
                <a16:creationId xmlns:a16="http://schemas.microsoft.com/office/drawing/2014/main" id="{795555E5-64B7-6420-D871-6B83CE659514}"/>
              </a:ext>
            </a:extLst>
          </p:cNvPr>
          <p:cNvSpPr>
            <a:spLocks noGrp="1"/>
          </p:cNvSpPr>
          <p:nvPr>
            <p:ph sz="quarter" idx="14" hasCustomPrompt="1"/>
          </p:nvPr>
        </p:nvSpPr>
        <p:spPr>
          <a:xfrm>
            <a:off x="465769" y="485306"/>
            <a:ext cx="10775972" cy="938972"/>
          </a:xfrm>
          <a:prstGeom prst="rect">
            <a:avLst/>
          </a:prstGeom>
        </p:spPr>
        <p:txBody>
          <a:bodyPr/>
          <a:lstStyle>
            <a:lvl1pPr marL="0" indent="0">
              <a:buNone/>
              <a:defRPr sz="4000" b="1">
                <a:solidFill>
                  <a:schemeClr val="accent1"/>
                </a:solidFill>
                <a:effectLst/>
              </a:defRPr>
            </a:lvl1pPr>
            <a:lvl2pPr marL="0" indent="0">
              <a:buNone/>
              <a:defRPr>
                <a:solidFill>
                  <a:schemeClr val="bg1">
                    <a:lumMod val="50000"/>
                  </a:schemeClr>
                </a:solidFill>
                <a:effectLst/>
              </a:defRPr>
            </a:lvl2pPr>
            <a:lvl3pPr marL="914446" indent="0">
              <a:buNone/>
              <a:defRPr/>
            </a:lvl3pPr>
            <a:lvl4pPr marL="1371669" indent="0">
              <a:buNone/>
              <a:defRPr/>
            </a:lvl4pPr>
            <a:lvl5pPr marL="1828892" indent="0">
              <a:buNone/>
              <a:defRPr/>
            </a:lvl5pPr>
          </a:lstStyle>
          <a:p>
            <a:pPr lvl="0"/>
            <a:r>
              <a:rPr lang="en-US" dirty="0"/>
              <a:t>Project Name/Project Type</a:t>
            </a:r>
          </a:p>
          <a:p>
            <a:pPr lvl="1"/>
            <a:r>
              <a:rPr lang="en-US" dirty="0"/>
              <a:t>Second level</a:t>
            </a:r>
          </a:p>
        </p:txBody>
      </p:sp>
      <p:sp>
        <p:nvSpPr>
          <p:cNvPr id="7" name="Picture Placeholder 3">
            <a:extLst>
              <a:ext uri="{FF2B5EF4-FFF2-40B4-BE49-F238E27FC236}">
                <a16:creationId xmlns:a16="http://schemas.microsoft.com/office/drawing/2014/main" id="{DC456C53-DAEA-0EE3-5AD0-2D185E4AA42F}"/>
              </a:ext>
            </a:extLst>
          </p:cNvPr>
          <p:cNvSpPr>
            <a:spLocks noGrp="1"/>
          </p:cNvSpPr>
          <p:nvPr>
            <p:ph type="pic" sz="quarter" idx="15"/>
          </p:nvPr>
        </p:nvSpPr>
        <p:spPr>
          <a:xfrm>
            <a:off x="0" y="4105836"/>
            <a:ext cx="6052798" cy="2286000"/>
          </a:xfrm>
          <a:prstGeom prst="rect">
            <a:avLst/>
          </a:prstGeom>
          <a:solidFill>
            <a:schemeClr val="tx1">
              <a:lumMod val="50000"/>
              <a:lumOff val="50000"/>
            </a:schemeClr>
          </a:solidFill>
        </p:spPr>
        <p:txBody>
          <a:bodyPr/>
          <a:lstStyle/>
          <a:p>
            <a:r>
              <a:rPr lang="en-US"/>
              <a:t>Click icon to add picture</a:t>
            </a:r>
            <a:endParaRPr lang="uk-UA" dirty="0"/>
          </a:p>
        </p:txBody>
      </p:sp>
      <p:sp>
        <p:nvSpPr>
          <p:cNvPr id="10" name="Picture Placeholder 3">
            <a:extLst>
              <a:ext uri="{FF2B5EF4-FFF2-40B4-BE49-F238E27FC236}">
                <a16:creationId xmlns:a16="http://schemas.microsoft.com/office/drawing/2014/main" id="{D4CB290C-9471-121C-6CB5-9299D135B502}"/>
              </a:ext>
            </a:extLst>
          </p:cNvPr>
          <p:cNvSpPr>
            <a:spLocks noGrp="1"/>
          </p:cNvSpPr>
          <p:nvPr>
            <p:ph type="pic" sz="quarter" idx="16"/>
          </p:nvPr>
        </p:nvSpPr>
        <p:spPr>
          <a:xfrm>
            <a:off x="6139202" y="1743820"/>
            <a:ext cx="6052798" cy="4648016"/>
          </a:xfrm>
          <a:prstGeom prst="rect">
            <a:avLst/>
          </a:prstGeom>
          <a:solidFill>
            <a:schemeClr val="tx1">
              <a:lumMod val="50000"/>
              <a:lumOff val="50000"/>
            </a:schemeClr>
          </a:solidFill>
        </p:spPr>
        <p:txBody>
          <a:bodyPr/>
          <a:lstStyle/>
          <a:p>
            <a:r>
              <a:rPr lang="en-US"/>
              <a:t>Click icon to add picture</a:t>
            </a:r>
            <a:endParaRPr lang="uk-UA" dirty="0"/>
          </a:p>
        </p:txBody>
      </p:sp>
      <p:sp>
        <p:nvSpPr>
          <p:cNvPr id="2" name="Picture Placeholder 3">
            <a:extLst>
              <a:ext uri="{FF2B5EF4-FFF2-40B4-BE49-F238E27FC236}">
                <a16:creationId xmlns:a16="http://schemas.microsoft.com/office/drawing/2014/main" id="{C36CA2DC-186B-40CF-CE05-43FFF285E52B}"/>
              </a:ext>
            </a:extLst>
          </p:cNvPr>
          <p:cNvSpPr>
            <a:spLocks noGrp="1"/>
          </p:cNvSpPr>
          <p:nvPr>
            <p:ph type="pic" sz="quarter" idx="17"/>
          </p:nvPr>
        </p:nvSpPr>
        <p:spPr>
          <a:xfrm>
            <a:off x="3080998" y="1743820"/>
            <a:ext cx="2971800" cy="2286001"/>
          </a:xfrm>
          <a:prstGeom prst="rect">
            <a:avLst/>
          </a:prstGeom>
          <a:solidFill>
            <a:schemeClr val="tx1">
              <a:lumMod val="50000"/>
              <a:lumOff val="50000"/>
            </a:schemeClr>
          </a:solidFill>
        </p:spPr>
        <p:txBody>
          <a:bodyPr/>
          <a:lstStyle/>
          <a:p>
            <a:r>
              <a:rPr lang="en-US"/>
              <a:t>Click icon to add picture</a:t>
            </a:r>
            <a:endParaRPr lang="uk-UA" dirty="0"/>
          </a:p>
        </p:txBody>
      </p:sp>
    </p:spTree>
    <p:extLst>
      <p:ext uri="{BB962C8B-B14F-4D97-AF65-F5344CB8AC3E}">
        <p14:creationId xmlns:p14="http://schemas.microsoft.com/office/powerpoint/2010/main" val="8045533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4_BLANK">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66519A9F-CE32-5B16-0007-ED48DCC6CD2B}"/>
              </a:ext>
            </a:extLst>
          </p:cNvPr>
          <p:cNvSpPr>
            <a:spLocks noGrp="1"/>
          </p:cNvSpPr>
          <p:nvPr>
            <p:ph type="pic" sz="quarter" idx="10"/>
          </p:nvPr>
        </p:nvSpPr>
        <p:spPr>
          <a:xfrm>
            <a:off x="0" y="0"/>
            <a:ext cx="12192000" cy="6858000"/>
          </a:xfrm>
          <a:prstGeom prst="rect">
            <a:avLst/>
          </a:prstGeom>
          <a:solidFill>
            <a:schemeClr val="tx1">
              <a:lumMod val="50000"/>
              <a:lumOff val="50000"/>
            </a:schemeClr>
          </a:solidFill>
        </p:spPr>
        <p:txBody>
          <a:bodyPr anchor="t"/>
          <a:lstStyle>
            <a:lvl1pPr marL="0" indent="0" algn="ctr">
              <a:buNone/>
              <a:defRPr>
                <a:solidFill>
                  <a:schemeClr val="bg1"/>
                </a:solidFill>
              </a:defRPr>
            </a:lvl1pPr>
          </a:lstStyle>
          <a:p>
            <a:endParaRPr lang="uk-UA"/>
          </a:p>
        </p:txBody>
      </p:sp>
      <p:pic>
        <p:nvPicPr>
          <p:cNvPr id="2" name="Graphic 1">
            <a:extLst>
              <a:ext uri="{FF2B5EF4-FFF2-40B4-BE49-F238E27FC236}">
                <a16:creationId xmlns:a16="http://schemas.microsoft.com/office/drawing/2014/main" id="{0BD11593-6F54-8CE1-C07D-728A4E07E10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45159" y="5867645"/>
            <a:ext cx="1902883" cy="598615"/>
          </a:xfrm>
          <a:prstGeom prst="rect">
            <a:avLst/>
          </a:prstGeom>
        </p:spPr>
      </p:pic>
      <p:sp>
        <p:nvSpPr>
          <p:cNvPr id="5" name="Text Placeholder 4">
            <a:extLst>
              <a:ext uri="{FF2B5EF4-FFF2-40B4-BE49-F238E27FC236}">
                <a16:creationId xmlns:a16="http://schemas.microsoft.com/office/drawing/2014/main" id="{E29C403A-6F2B-E1F1-7108-6AB7D4B60BD2}"/>
              </a:ext>
            </a:extLst>
          </p:cNvPr>
          <p:cNvSpPr>
            <a:spLocks noGrp="1"/>
          </p:cNvSpPr>
          <p:nvPr>
            <p:ph type="body" sz="quarter" idx="11" hasCustomPrompt="1"/>
          </p:nvPr>
        </p:nvSpPr>
        <p:spPr>
          <a:xfrm>
            <a:off x="3216804" y="2938879"/>
            <a:ext cx="5758392" cy="263796"/>
          </a:xfrm>
        </p:spPr>
        <p:txBody>
          <a:bodyPr>
            <a:noAutofit/>
          </a:bodyPr>
          <a:lstStyle>
            <a:lvl1pPr algn="ctr">
              <a:defRPr sz="1600" b="1">
                <a:solidFill>
                  <a:schemeClr val="bg1"/>
                </a:solidFill>
                <a:effectLst>
                  <a:outerShdw blurRad="38100" dist="38100" dir="2700000" algn="tl">
                    <a:srgbClr val="000000">
                      <a:alpha val="43137"/>
                    </a:srgbClr>
                  </a:outerShdw>
                </a:effectLst>
              </a:defRPr>
            </a:lvl1pPr>
          </a:lstStyle>
          <a:p>
            <a:pPr lvl="0"/>
            <a:r>
              <a:rPr lang="en-US"/>
              <a:t>month xx, xxx</a:t>
            </a:r>
          </a:p>
        </p:txBody>
      </p:sp>
      <p:sp>
        <p:nvSpPr>
          <p:cNvPr id="6" name="Title Placeholder 2">
            <a:extLst>
              <a:ext uri="{FF2B5EF4-FFF2-40B4-BE49-F238E27FC236}">
                <a16:creationId xmlns:a16="http://schemas.microsoft.com/office/drawing/2014/main" id="{17D1FD78-BD27-37F8-34AE-E6BB9AAD2873}"/>
              </a:ext>
            </a:extLst>
          </p:cNvPr>
          <p:cNvSpPr>
            <a:spLocks noGrp="1"/>
          </p:cNvSpPr>
          <p:nvPr>
            <p:ph type="title"/>
          </p:nvPr>
        </p:nvSpPr>
        <p:spPr>
          <a:xfrm>
            <a:off x="739726" y="1962574"/>
            <a:ext cx="10712548" cy="903457"/>
          </a:xfrm>
          <a:prstGeom prst="rect">
            <a:avLst/>
          </a:prstGeom>
        </p:spPr>
        <p:txBody>
          <a:bodyPr vert="horz" lIns="91440" tIns="45720" rIns="91440" bIns="45720" rtlCol="0" anchor="ctr">
            <a:normAutofit/>
          </a:bodyPr>
          <a:lstStyle>
            <a:lvl1pPr algn="ctr">
              <a:defRPr>
                <a:solidFill>
                  <a:schemeClr val="bg1"/>
                </a:solidFill>
                <a:effectLst>
                  <a:outerShdw blurRad="38100" dist="38100" dir="2700000" algn="tl">
                    <a:srgbClr val="000000">
                      <a:alpha val="43137"/>
                    </a:srgbClr>
                  </a:outerShdw>
                </a:effectLst>
              </a:defRPr>
            </a:lvl1pPr>
          </a:lstStyle>
          <a:p>
            <a:r>
              <a:rPr lang="en-US"/>
              <a:t>Click to Edit Header Text</a:t>
            </a:r>
          </a:p>
        </p:txBody>
      </p:sp>
      <p:sp>
        <p:nvSpPr>
          <p:cNvPr id="7" name="Text Placeholder 4">
            <a:extLst>
              <a:ext uri="{FF2B5EF4-FFF2-40B4-BE49-F238E27FC236}">
                <a16:creationId xmlns:a16="http://schemas.microsoft.com/office/drawing/2014/main" id="{D502E0D3-C6D0-46DB-5303-458B7110E43B}"/>
              </a:ext>
            </a:extLst>
          </p:cNvPr>
          <p:cNvSpPr>
            <a:spLocks noGrp="1"/>
          </p:cNvSpPr>
          <p:nvPr>
            <p:ph type="body" sz="quarter" idx="12" hasCustomPrompt="1"/>
          </p:nvPr>
        </p:nvSpPr>
        <p:spPr>
          <a:xfrm>
            <a:off x="3216804" y="1625928"/>
            <a:ext cx="5758392" cy="263796"/>
          </a:xfrm>
        </p:spPr>
        <p:txBody>
          <a:bodyPr>
            <a:noAutofit/>
          </a:bodyPr>
          <a:lstStyle>
            <a:lvl1pPr algn="ctr">
              <a:defRPr sz="1867" b="1" spc="333" baseline="0">
                <a:solidFill>
                  <a:schemeClr val="bg1"/>
                </a:solidFill>
                <a:effectLst>
                  <a:outerShdw blurRad="38100" dist="38100" dir="2700000" algn="tl">
                    <a:srgbClr val="000000">
                      <a:alpha val="43137"/>
                    </a:srgbClr>
                  </a:outerShdw>
                </a:effectLst>
              </a:defRPr>
            </a:lvl1pPr>
          </a:lstStyle>
          <a:p>
            <a:pPr lvl="0"/>
            <a:r>
              <a:rPr lang="en-US"/>
              <a:t>SUBHEADER</a:t>
            </a:r>
          </a:p>
        </p:txBody>
      </p:sp>
    </p:spTree>
    <p:extLst>
      <p:ext uri="{BB962C8B-B14F-4D97-AF65-F5344CB8AC3E}">
        <p14:creationId xmlns:p14="http://schemas.microsoft.com/office/powerpoint/2010/main" val="1190831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2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AAC356-1190-F1FC-2272-30D5BD98D93D}"/>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4868" y="0"/>
            <a:ext cx="12192000" cy="6858000"/>
          </a:xfrm>
          <a:prstGeom prst="rect">
            <a:avLst/>
          </a:prstGeom>
        </p:spPr>
      </p:pic>
      <p:sp>
        <p:nvSpPr>
          <p:cNvPr id="5" name="Rectangle 4">
            <a:extLst>
              <a:ext uri="{FF2B5EF4-FFF2-40B4-BE49-F238E27FC236}">
                <a16:creationId xmlns:a16="http://schemas.microsoft.com/office/drawing/2014/main" id="{C30B1145-385C-C6D4-CAB2-619D68926678}"/>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
        <p:nvSpPr>
          <p:cNvPr id="6" name="Rectangle 5">
            <a:extLst>
              <a:ext uri="{FF2B5EF4-FFF2-40B4-BE49-F238E27FC236}">
                <a16:creationId xmlns:a16="http://schemas.microsoft.com/office/drawing/2014/main" id="{288B8630-D9E7-C8B2-E6B4-FD4306E5CA3A}"/>
              </a:ext>
            </a:extLst>
          </p:cNvPr>
          <p:cNvSpPr>
            <a:spLocks/>
          </p:cNvSpPr>
          <p:nvPr/>
        </p:nvSpPr>
        <p:spPr>
          <a:xfrm>
            <a:off x="0" y="2295726"/>
            <a:ext cx="2962656" cy="1920240"/>
          </a:xfrm>
          <a:prstGeom prst="rect">
            <a:avLst/>
          </a:prstGeom>
          <a:gradFill flip="none" rotWithShape="1">
            <a:gsLst>
              <a:gs pos="0">
                <a:schemeClr val="accent5">
                  <a:lumMod val="40000"/>
                  <a:lumOff val="60000"/>
                </a:schemeClr>
              </a:gs>
              <a:gs pos="56000">
                <a:schemeClr val="accent5">
                  <a:lumMod val="95000"/>
                  <a:lumOff val="5000"/>
                </a:schemeClr>
              </a:gs>
              <a:gs pos="100000">
                <a:schemeClr val="accent5">
                  <a:lumMod val="60000"/>
                </a:schemeClr>
              </a:gs>
            </a:gsLst>
            <a:path path="circle">
              <a:fillToRect l="100000" t="100000"/>
            </a:path>
            <a:tileRect r="-100000" b="-100000"/>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pic>
        <p:nvPicPr>
          <p:cNvPr id="9" name="Picture 8" descr="Coworkers discussing at conference table">
            <a:extLst>
              <a:ext uri="{FF2B5EF4-FFF2-40B4-BE49-F238E27FC236}">
                <a16:creationId xmlns:a16="http://schemas.microsoft.com/office/drawing/2014/main" id="{DB02313F-4B24-3DCA-F85A-3713EC2DB0CB}"/>
              </a:ext>
            </a:extLst>
          </p:cNvPr>
          <p:cNvPicPr>
            <a:picLocks noChangeAspect="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3076448" y="2295726"/>
            <a:ext cx="2961334" cy="1920240"/>
          </a:xfrm>
          <a:prstGeom prst="rect">
            <a:avLst/>
          </a:prstGeom>
        </p:spPr>
      </p:pic>
      <p:pic>
        <p:nvPicPr>
          <p:cNvPr id="14" name="Picture 13">
            <a:extLst>
              <a:ext uri="{FF2B5EF4-FFF2-40B4-BE49-F238E27FC236}">
                <a16:creationId xmlns:a16="http://schemas.microsoft.com/office/drawing/2014/main" id="{D1EAB35F-AD73-46A4-D72A-2A1F3F2138A8}"/>
              </a:ext>
            </a:extLst>
          </p:cNvPr>
          <p:cNvPicPr>
            <a:picLocks noChangeAspect="1"/>
          </p:cNvPicPr>
          <p:nvPr/>
        </p:nvPicPr>
        <p:blipFill>
          <a:blip r:embed="rId4" cstate="hqprint">
            <a:duotone>
              <a:prstClr val="black"/>
              <a:schemeClr val="accent6">
                <a:tint val="45000"/>
                <a:satMod val="400000"/>
              </a:schemeClr>
            </a:duotone>
            <a:extLst>
              <a:ext uri="{28A0092B-C50C-407E-A947-70E740481C1C}">
                <a14:useLocalDpi xmlns:a14="http://schemas.microsoft.com/office/drawing/2010/main"/>
              </a:ext>
            </a:extLst>
          </a:blip>
          <a:srcRect/>
          <a:stretch/>
        </p:blipFill>
        <p:spPr>
          <a:xfrm>
            <a:off x="6154218" y="2295726"/>
            <a:ext cx="2961334" cy="1920240"/>
          </a:xfrm>
          <a:prstGeom prst="rect">
            <a:avLst/>
          </a:prstGeom>
        </p:spPr>
      </p:pic>
      <p:pic>
        <p:nvPicPr>
          <p:cNvPr id="19" name="Picture 18">
            <a:extLst>
              <a:ext uri="{FF2B5EF4-FFF2-40B4-BE49-F238E27FC236}">
                <a16:creationId xmlns:a16="http://schemas.microsoft.com/office/drawing/2014/main" id="{ADD0CC38-5543-EDCE-16E7-BA7FEFA11DF5}"/>
              </a:ext>
            </a:extLst>
          </p:cNvPr>
          <p:cNvPicPr>
            <a:picLocks noChangeAspect="1"/>
          </p:cNvPicPr>
          <p:nvPr/>
        </p:nvPicPr>
        <p:blipFill>
          <a:blip r:embed="rId5" cstate="hqprint">
            <a:duotone>
              <a:prstClr val="black"/>
              <a:schemeClr val="accent6">
                <a:tint val="45000"/>
                <a:satMod val="400000"/>
              </a:schemeClr>
            </a:duotone>
            <a:extLst>
              <a:ext uri="{28A0092B-C50C-407E-A947-70E740481C1C}">
                <a14:useLocalDpi xmlns:a14="http://schemas.microsoft.com/office/drawing/2010/main"/>
              </a:ext>
            </a:extLst>
          </a:blip>
          <a:srcRect/>
          <a:stretch/>
        </p:blipFill>
        <p:spPr>
          <a:xfrm>
            <a:off x="9229344" y="2304159"/>
            <a:ext cx="2961333" cy="1920240"/>
          </a:xfrm>
          <a:prstGeom prst="rect">
            <a:avLst/>
          </a:prstGeom>
        </p:spPr>
      </p:pic>
      <p:pic>
        <p:nvPicPr>
          <p:cNvPr id="23" name="Picture 22">
            <a:extLst>
              <a:ext uri="{FF2B5EF4-FFF2-40B4-BE49-F238E27FC236}">
                <a16:creationId xmlns:a16="http://schemas.microsoft.com/office/drawing/2014/main" id="{BB09327E-CD65-7F64-08A2-B656839BA2C7}"/>
              </a:ext>
            </a:extLst>
          </p:cNvPr>
          <p:cNvPicPr>
            <a:picLocks noChangeAspect="1"/>
          </p:cNvPicPr>
          <p:nvPr/>
        </p:nvPicPr>
        <p:blipFill>
          <a:blip r:embed="rId6" cstate="hqprint">
            <a:duotone>
              <a:prstClr val="black"/>
              <a:schemeClr val="accent6">
                <a:tint val="45000"/>
                <a:satMod val="400000"/>
              </a:schemeClr>
            </a:duotone>
            <a:extLst>
              <a:ext uri="{28A0092B-C50C-407E-A947-70E740481C1C}">
                <a14:useLocalDpi xmlns:a14="http://schemas.microsoft.com/office/drawing/2010/main"/>
              </a:ext>
            </a:extLst>
          </a:blip>
          <a:srcRect/>
          <a:stretch/>
        </p:blipFill>
        <p:spPr>
          <a:xfrm>
            <a:off x="0" y="4348754"/>
            <a:ext cx="2973034" cy="1920240"/>
          </a:xfrm>
          <a:prstGeom prst="rect">
            <a:avLst/>
          </a:prstGeom>
        </p:spPr>
      </p:pic>
      <p:pic>
        <p:nvPicPr>
          <p:cNvPr id="25" name="Picture 24" descr="A group of people in safety vests and helmets&#10;&#10;Description automatically generated">
            <a:extLst>
              <a:ext uri="{FF2B5EF4-FFF2-40B4-BE49-F238E27FC236}">
                <a16:creationId xmlns:a16="http://schemas.microsoft.com/office/drawing/2014/main" id="{23361F90-42F0-8EC2-029E-11FC5073A006}"/>
              </a:ext>
            </a:extLst>
          </p:cNvPr>
          <p:cNvPicPr>
            <a:picLocks noChangeAspect="1"/>
          </p:cNvPicPr>
          <p:nvPr/>
        </p:nvPicPr>
        <p:blipFill rotWithShape="1">
          <a:blip r:embed="rId7">
            <a:duotone>
              <a:prstClr val="black"/>
              <a:schemeClr val="accent6">
                <a:tint val="45000"/>
                <a:satMod val="400000"/>
              </a:schemeClr>
            </a:duotone>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rcRect l="13125" t="25158" r="-78"/>
          <a:stretch/>
        </p:blipFill>
        <p:spPr>
          <a:xfrm>
            <a:off x="3077770" y="4348754"/>
            <a:ext cx="2961332" cy="1920240"/>
          </a:xfrm>
          <a:prstGeom prst="rect">
            <a:avLst/>
          </a:prstGeom>
        </p:spPr>
      </p:pic>
      <p:pic>
        <p:nvPicPr>
          <p:cNvPr id="30" name="Picture 29" descr="A group of men wearing safety vests and helmets standing on a balcony&#10;&#10;Description automatically generated">
            <a:extLst>
              <a:ext uri="{FF2B5EF4-FFF2-40B4-BE49-F238E27FC236}">
                <a16:creationId xmlns:a16="http://schemas.microsoft.com/office/drawing/2014/main" id="{A3F750F7-9567-DB0D-E266-F72B36167F6A}"/>
              </a:ext>
            </a:extLst>
          </p:cNvPr>
          <p:cNvPicPr>
            <a:picLocks noChangeAspect="1"/>
          </p:cNvPicPr>
          <p:nvPr/>
        </p:nvPicPr>
        <p:blipFill rotWithShape="1">
          <a:blip r:embed="rId9">
            <a:duotone>
              <a:prstClr val="black"/>
              <a:schemeClr val="accent6">
                <a:tint val="45000"/>
                <a:satMod val="400000"/>
              </a:schemeClr>
            </a:duotone>
            <a:extLst>
              <a:ext uri="{28A0092B-C50C-407E-A947-70E740481C1C}">
                <a14:useLocalDpi xmlns:a14="http://schemas.microsoft.com/office/drawing/2010/main" val="0"/>
              </a:ext>
            </a:extLst>
          </a:blip>
          <a:srcRect l="257" t="8489" r="2035" b="6198"/>
          <a:stretch/>
        </p:blipFill>
        <p:spPr>
          <a:xfrm>
            <a:off x="6156796" y="4348754"/>
            <a:ext cx="2961333" cy="1920240"/>
          </a:xfrm>
          <a:prstGeom prst="rect">
            <a:avLst/>
          </a:prstGeom>
        </p:spPr>
      </p:pic>
      <p:pic>
        <p:nvPicPr>
          <p:cNvPr id="33" name="Picture 32" descr="A group of people wearing hard hats and holding shovels&#10;&#10;Description automatically generated">
            <a:extLst>
              <a:ext uri="{FF2B5EF4-FFF2-40B4-BE49-F238E27FC236}">
                <a16:creationId xmlns:a16="http://schemas.microsoft.com/office/drawing/2014/main" id="{B578AB7E-7288-BB60-D995-674DD19514F2}"/>
              </a:ext>
            </a:extLst>
          </p:cNvPr>
          <p:cNvPicPr>
            <a:picLocks noChangeAspect="1"/>
          </p:cNvPicPr>
          <p:nvPr/>
        </p:nvPicPr>
        <p:blipFill rotWithShape="1">
          <a:blip r:embed="rId10">
            <a:duotone>
              <a:prstClr val="black"/>
              <a:schemeClr val="accent6">
                <a:tint val="45000"/>
                <a:satMod val="400000"/>
              </a:schemeClr>
            </a:duotone>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val="0"/>
              </a:ext>
            </a:extLst>
          </a:blip>
          <a:srcRect t="1988" r="3598" b="14703"/>
          <a:stretch/>
        </p:blipFill>
        <p:spPr>
          <a:xfrm>
            <a:off x="9229344" y="4348754"/>
            <a:ext cx="2962656" cy="1920240"/>
          </a:xfrm>
          <a:prstGeom prst="rect">
            <a:avLst/>
          </a:prstGeom>
        </p:spPr>
      </p:pic>
      <p:sp>
        <p:nvSpPr>
          <p:cNvPr id="39" name="Picture Placeholder 38">
            <a:extLst>
              <a:ext uri="{FF2B5EF4-FFF2-40B4-BE49-F238E27FC236}">
                <a16:creationId xmlns:a16="http://schemas.microsoft.com/office/drawing/2014/main" id="{C516BF6F-3867-3D4D-EEF6-E997E814A759}"/>
              </a:ext>
            </a:extLst>
          </p:cNvPr>
          <p:cNvSpPr>
            <a:spLocks noGrp="1"/>
          </p:cNvSpPr>
          <p:nvPr>
            <p:ph type="pic" sz="quarter" idx="13"/>
          </p:nvPr>
        </p:nvSpPr>
        <p:spPr>
          <a:xfrm>
            <a:off x="3076574" y="2304098"/>
            <a:ext cx="2961207" cy="1911868"/>
          </a:xfrm>
          <a:prstGeom prst="rect">
            <a:avLst/>
          </a:prstGeom>
        </p:spPr>
        <p:txBody>
          <a:bodyPr/>
          <a:lstStyle>
            <a:lvl1pPr marL="0" indent="0">
              <a:buNone/>
              <a:defRPr/>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15B53DF1-6D00-00E3-F288-28B1BE928451}"/>
              </a:ext>
            </a:extLst>
          </p:cNvPr>
          <p:cNvSpPr>
            <a:spLocks noGrp="1"/>
          </p:cNvSpPr>
          <p:nvPr>
            <p:ph type="body" sz="quarter" idx="10" hasCustomPrompt="1"/>
          </p:nvPr>
        </p:nvSpPr>
        <p:spPr>
          <a:xfrm>
            <a:off x="395133" y="2906712"/>
            <a:ext cx="2222500" cy="1044575"/>
          </a:xfrm>
          <a:prstGeom prst="rect">
            <a:avLst/>
          </a:prstGeom>
          <a:noFill/>
        </p:spPr>
        <p:txBody>
          <a:bodyPr/>
          <a:lstStyle>
            <a:lvl1pPr marL="0" indent="0">
              <a:buNone/>
              <a:defRPr sz="2400" b="1">
                <a:solidFill>
                  <a:schemeClr val="bg1"/>
                </a:solidFill>
              </a:defRPr>
            </a:lvl1pPr>
          </a:lstStyle>
          <a:p>
            <a:pPr lvl="0"/>
            <a:r>
              <a:rPr lang="en-US" dirty="0"/>
              <a:t>Lead in</a:t>
            </a:r>
          </a:p>
        </p:txBody>
      </p:sp>
      <p:sp>
        <p:nvSpPr>
          <p:cNvPr id="35" name="Text Placeholder 34">
            <a:extLst>
              <a:ext uri="{FF2B5EF4-FFF2-40B4-BE49-F238E27FC236}">
                <a16:creationId xmlns:a16="http://schemas.microsoft.com/office/drawing/2014/main" id="{FF213437-481B-E25E-19E2-48D9D7F092E5}"/>
              </a:ext>
            </a:extLst>
          </p:cNvPr>
          <p:cNvSpPr>
            <a:spLocks noGrp="1"/>
          </p:cNvSpPr>
          <p:nvPr>
            <p:ph type="body" sz="quarter" idx="11" hasCustomPrompt="1"/>
          </p:nvPr>
        </p:nvSpPr>
        <p:spPr>
          <a:xfrm>
            <a:off x="793384" y="1030811"/>
            <a:ext cx="7064427" cy="697505"/>
          </a:xfrm>
          <a:prstGeom prst="rect">
            <a:avLst/>
          </a:prstGeom>
        </p:spPr>
        <p:txBody>
          <a:bodyPr/>
          <a:lstStyle>
            <a:lvl1pPr marL="0" indent="0">
              <a:buNone/>
              <a:defRPr sz="4000">
                <a:latin typeface="+mj-lt"/>
              </a:defRPr>
            </a:lvl1pPr>
            <a:lvl2pPr marL="457223" indent="0">
              <a:buNone/>
              <a:defRPr/>
            </a:lvl2pPr>
            <a:lvl3pPr marL="914446" indent="0">
              <a:buNone/>
              <a:defRPr/>
            </a:lvl3pPr>
            <a:lvl4pPr marL="1371669" indent="0">
              <a:buNone/>
              <a:defRPr/>
            </a:lvl4pPr>
            <a:lvl5pPr marL="1828892" indent="0">
              <a:buNone/>
              <a:defRPr/>
            </a:lvl5pPr>
          </a:lstStyle>
          <a:p>
            <a:pPr lvl="0"/>
            <a:r>
              <a:rPr lang="en-US" dirty="0"/>
              <a:t>Title</a:t>
            </a:r>
          </a:p>
        </p:txBody>
      </p:sp>
      <p:sp>
        <p:nvSpPr>
          <p:cNvPr id="37" name="Text Placeholder 36">
            <a:extLst>
              <a:ext uri="{FF2B5EF4-FFF2-40B4-BE49-F238E27FC236}">
                <a16:creationId xmlns:a16="http://schemas.microsoft.com/office/drawing/2014/main" id="{5E0A037D-E91A-64BB-5D1B-00BA05DE5203}"/>
              </a:ext>
            </a:extLst>
          </p:cNvPr>
          <p:cNvSpPr>
            <a:spLocks noGrp="1"/>
          </p:cNvSpPr>
          <p:nvPr>
            <p:ph type="body" sz="quarter" idx="12" hasCustomPrompt="1"/>
          </p:nvPr>
        </p:nvSpPr>
        <p:spPr>
          <a:xfrm>
            <a:off x="3833534" y="2852375"/>
            <a:ext cx="1497013" cy="909638"/>
          </a:xfrm>
          <a:prstGeom prst="rect">
            <a:avLst/>
          </a:prstGeom>
        </p:spPr>
        <p:txBody>
          <a:bodyPr anchor="ctr"/>
          <a:lstStyle>
            <a:lvl1pPr marL="0" indent="0">
              <a:buNone/>
              <a:defRPr>
                <a:solidFill>
                  <a:schemeClr val="bg1"/>
                </a:solidFill>
              </a:defRPr>
            </a:lvl1pPr>
            <a:lvl2pPr marL="0" indent="0" algn="ctr">
              <a:buNone/>
              <a:defRPr sz="2400" b="0">
                <a:solidFill>
                  <a:schemeClr val="bg1"/>
                </a:solidFill>
                <a:effectLst>
                  <a:outerShdw blurRad="38100" dist="38100" dir="2700000" algn="tl">
                    <a:srgbClr val="000000">
                      <a:alpha val="43137"/>
                    </a:srgbClr>
                  </a:outerShdw>
                </a:effectLst>
              </a:defRPr>
            </a:lvl2pPr>
            <a:lvl3pPr marL="914446" indent="0">
              <a:buNone/>
              <a:defRPr>
                <a:solidFill>
                  <a:schemeClr val="bg1"/>
                </a:solidFill>
              </a:defRPr>
            </a:lvl3pPr>
            <a:lvl4pPr marL="1371669" indent="0">
              <a:buNone/>
              <a:defRPr>
                <a:solidFill>
                  <a:schemeClr val="bg1"/>
                </a:solidFill>
              </a:defRPr>
            </a:lvl4pPr>
            <a:lvl5pPr marL="1828892" indent="0">
              <a:buNone/>
              <a:defRPr>
                <a:solidFill>
                  <a:schemeClr val="bg1"/>
                </a:solidFill>
              </a:defRPr>
            </a:lvl5pPr>
          </a:lstStyle>
          <a:p>
            <a:pPr lvl="1"/>
            <a:r>
              <a:rPr lang="en-US" dirty="0"/>
              <a:t>Subject</a:t>
            </a:r>
          </a:p>
        </p:txBody>
      </p:sp>
      <p:sp>
        <p:nvSpPr>
          <p:cNvPr id="40" name="Picture Placeholder 38">
            <a:extLst>
              <a:ext uri="{FF2B5EF4-FFF2-40B4-BE49-F238E27FC236}">
                <a16:creationId xmlns:a16="http://schemas.microsoft.com/office/drawing/2014/main" id="{56873A4D-4B0C-B0E5-5463-382DD8DEF668}"/>
              </a:ext>
            </a:extLst>
          </p:cNvPr>
          <p:cNvSpPr>
            <a:spLocks noGrp="1"/>
          </p:cNvSpPr>
          <p:nvPr>
            <p:ph type="pic" sz="quarter" idx="14"/>
          </p:nvPr>
        </p:nvSpPr>
        <p:spPr>
          <a:xfrm>
            <a:off x="6154541" y="2295726"/>
            <a:ext cx="2961011" cy="1920240"/>
          </a:xfrm>
          <a:prstGeom prst="rect">
            <a:avLst/>
          </a:prstGeom>
        </p:spPr>
        <p:txBody>
          <a:bodyPr/>
          <a:lstStyle>
            <a:lvl1pPr marL="0" indent="0">
              <a:buNone/>
              <a:defRPr/>
            </a:lvl1pPr>
          </a:lstStyle>
          <a:p>
            <a:r>
              <a:rPr lang="en-US"/>
              <a:t>Click icon to add picture</a:t>
            </a:r>
            <a:endParaRPr lang="en-US" dirty="0"/>
          </a:p>
        </p:txBody>
      </p:sp>
      <p:sp>
        <p:nvSpPr>
          <p:cNvPr id="41" name="Picture Placeholder 38">
            <a:extLst>
              <a:ext uri="{FF2B5EF4-FFF2-40B4-BE49-F238E27FC236}">
                <a16:creationId xmlns:a16="http://schemas.microsoft.com/office/drawing/2014/main" id="{FEE974B1-8922-0C44-6111-5E6260B659FE}"/>
              </a:ext>
            </a:extLst>
          </p:cNvPr>
          <p:cNvSpPr>
            <a:spLocks noGrp="1"/>
          </p:cNvSpPr>
          <p:nvPr>
            <p:ph type="pic" sz="quarter" idx="15"/>
          </p:nvPr>
        </p:nvSpPr>
        <p:spPr>
          <a:xfrm>
            <a:off x="9228021" y="2304098"/>
            <a:ext cx="2960688" cy="1920240"/>
          </a:xfrm>
          <a:prstGeom prst="rect">
            <a:avLst/>
          </a:prstGeom>
        </p:spPr>
        <p:txBody>
          <a:bodyPr/>
          <a:lstStyle>
            <a:lvl1pPr marL="0" indent="0">
              <a:buNone/>
              <a:defRPr/>
            </a:lvl1pPr>
          </a:lstStyle>
          <a:p>
            <a:r>
              <a:rPr lang="en-US"/>
              <a:t>Click icon to add picture</a:t>
            </a:r>
            <a:endParaRPr lang="en-US" dirty="0"/>
          </a:p>
        </p:txBody>
      </p:sp>
      <p:sp>
        <p:nvSpPr>
          <p:cNvPr id="42" name="Picture Placeholder 38">
            <a:extLst>
              <a:ext uri="{FF2B5EF4-FFF2-40B4-BE49-F238E27FC236}">
                <a16:creationId xmlns:a16="http://schemas.microsoft.com/office/drawing/2014/main" id="{A69DAF27-D279-1970-4AF9-3767E7043FAD}"/>
              </a:ext>
            </a:extLst>
          </p:cNvPr>
          <p:cNvSpPr>
            <a:spLocks noGrp="1"/>
          </p:cNvSpPr>
          <p:nvPr>
            <p:ph type="pic" sz="quarter" idx="16"/>
          </p:nvPr>
        </p:nvSpPr>
        <p:spPr>
          <a:xfrm>
            <a:off x="-612" y="4352215"/>
            <a:ext cx="2960688" cy="1916779"/>
          </a:xfrm>
          <a:prstGeom prst="rect">
            <a:avLst/>
          </a:prstGeom>
        </p:spPr>
        <p:txBody>
          <a:bodyPr/>
          <a:lstStyle>
            <a:lvl1pPr marL="0" indent="0">
              <a:buNone/>
              <a:defRPr/>
            </a:lvl1pPr>
          </a:lstStyle>
          <a:p>
            <a:r>
              <a:rPr lang="en-US"/>
              <a:t>Click icon to add picture</a:t>
            </a:r>
            <a:endParaRPr lang="en-US" dirty="0"/>
          </a:p>
        </p:txBody>
      </p:sp>
      <p:sp>
        <p:nvSpPr>
          <p:cNvPr id="43" name="Picture Placeholder 38">
            <a:extLst>
              <a:ext uri="{FF2B5EF4-FFF2-40B4-BE49-F238E27FC236}">
                <a16:creationId xmlns:a16="http://schemas.microsoft.com/office/drawing/2014/main" id="{0F6D03AA-E385-9532-D6D2-973C63024908}"/>
              </a:ext>
            </a:extLst>
          </p:cNvPr>
          <p:cNvSpPr>
            <a:spLocks noGrp="1"/>
          </p:cNvSpPr>
          <p:nvPr>
            <p:ph type="pic" sz="quarter" idx="17"/>
          </p:nvPr>
        </p:nvSpPr>
        <p:spPr>
          <a:xfrm>
            <a:off x="3071291" y="4350484"/>
            <a:ext cx="2960688" cy="1916779"/>
          </a:xfrm>
          <a:prstGeom prst="rect">
            <a:avLst/>
          </a:prstGeom>
        </p:spPr>
        <p:txBody>
          <a:bodyPr/>
          <a:lstStyle>
            <a:lvl1pPr marL="0" indent="0">
              <a:buNone/>
              <a:defRPr/>
            </a:lvl1pPr>
          </a:lstStyle>
          <a:p>
            <a:r>
              <a:rPr lang="en-US"/>
              <a:t>Click icon to add picture</a:t>
            </a:r>
            <a:endParaRPr lang="en-US" dirty="0"/>
          </a:p>
        </p:txBody>
      </p:sp>
      <p:sp>
        <p:nvSpPr>
          <p:cNvPr id="44" name="Picture Placeholder 38">
            <a:extLst>
              <a:ext uri="{FF2B5EF4-FFF2-40B4-BE49-F238E27FC236}">
                <a16:creationId xmlns:a16="http://schemas.microsoft.com/office/drawing/2014/main" id="{DCB3F09F-692C-9343-03F1-040F3B18139D}"/>
              </a:ext>
            </a:extLst>
          </p:cNvPr>
          <p:cNvSpPr>
            <a:spLocks noGrp="1"/>
          </p:cNvSpPr>
          <p:nvPr>
            <p:ph type="pic" sz="quarter" idx="18"/>
          </p:nvPr>
        </p:nvSpPr>
        <p:spPr>
          <a:xfrm>
            <a:off x="6154541" y="4352215"/>
            <a:ext cx="2960688" cy="1916779"/>
          </a:xfrm>
          <a:prstGeom prst="rect">
            <a:avLst/>
          </a:prstGeom>
        </p:spPr>
        <p:txBody>
          <a:bodyPr/>
          <a:lstStyle>
            <a:lvl1pPr marL="0" indent="0">
              <a:buNone/>
              <a:defRPr/>
            </a:lvl1pPr>
          </a:lstStyle>
          <a:p>
            <a:r>
              <a:rPr lang="en-US"/>
              <a:t>Click icon to add picture</a:t>
            </a:r>
            <a:endParaRPr lang="en-US" dirty="0"/>
          </a:p>
        </p:txBody>
      </p:sp>
      <p:sp>
        <p:nvSpPr>
          <p:cNvPr id="45" name="Picture Placeholder 38">
            <a:extLst>
              <a:ext uri="{FF2B5EF4-FFF2-40B4-BE49-F238E27FC236}">
                <a16:creationId xmlns:a16="http://schemas.microsoft.com/office/drawing/2014/main" id="{9AE5B5FC-71EE-6F40-2ADB-8DB61CE4B59B}"/>
              </a:ext>
            </a:extLst>
          </p:cNvPr>
          <p:cNvSpPr>
            <a:spLocks noGrp="1"/>
          </p:cNvSpPr>
          <p:nvPr>
            <p:ph type="pic" sz="quarter" idx="19"/>
          </p:nvPr>
        </p:nvSpPr>
        <p:spPr>
          <a:xfrm>
            <a:off x="9226444" y="4352215"/>
            <a:ext cx="2960688" cy="1916779"/>
          </a:xfrm>
          <a:prstGeom prst="rect">
            <a:avLst/>
          </a:prstGeom>
        </p:spPr>
        <p:txBody>
          <a:bodyPr/>
          <a:lstStyle>
            <a:lvl1pPr marL="0" indent="0">
              <a:buNone/>
              <a:defRPr/>
            </a:lvl1pPr>
          </a:lstStyle>
          <a:p>
            <a:r>
              <a:rPr lang="en-US"/>
              <a:t>Click icon to add picture</a:t>
            </a:r>
            <a:endParaRPr lang="en-US" dirty="0"/>
          </a:p>
        </p:txBody>
      </p:sp>
      <p:sp>
        <p:nvSpPr>
          <p:cNvPr id="46" name="Text Placeholder 36">
            <a:extLst>
              <a:ext uri="{FF2B5EF4-FFF2-40B4-BE49-F238E27FC236}">
                <a16:creationId xmlns:a16="http://schemas.microsoft.com/office/drawing/2014/main" id="{85214AC9-D8E6-A307-3F10-E65182275701}"/>
              </a:ext>
            </a:extLst>
          </p:cNvPr>
          <p:cNvSpPr>
            <a:spLocks noGrp="1"/>
          </p:cNvSpPr>
          <p:nvPr>
            <p:ph type="body" sz="quarter" idx="20" hasCustomPrompt="1"/>
          </p:nvPr>
        </p:nvSpPr>
        <p:spPr>
          <a:xfrm>
            <a:off x="6902470" y="2814753"/>
            <a:ext cx="1497013" cy="909638"/>
          </a:xfrm>
          <a:prstGeom prst="rect">
            <a:avLst/>
          </a:prstGeom>
        </p:spPr>
        <p:txBody>
          <a:bodyPr anchor="ctr"/>
          <a:lstStyle>
            <a:lvl1pPr marL="0" indent="0">
              <a:buNone/>
              <a:defRPr>
                <a:solidFill>
                  <a:schemeClr val="bg1"/>
                </a:solidFill>
              </a:defRPr>
            </a:lvl1pPr>
            <a:lvl2pPr marL="0" indent="0" algn="ctr">
              <a:buNone/>
              <a:defRPr sz="2400" b="0">
                <a:solidFill>
                  <a:schemeClr val="bg1"/>
                </a:solidFill>
                <a:effectLst>
                  <a:outerShdw blurRad="38100" dist="38100" dir="2700000" algn="tl">
                    <a:srgbClr val="000000">
                      <a:alpha val="43137"/>
                    </a:srgbClr>
                  </a:outerShdw>
                </a:effectLst>
              </a:defRPr>
            </a:lvl2pPr>
            <a:lvl3pPr marL="914446" indent="0">
              <a:buNone/>
              <a:defRPr>
                <a:solidFill>
                  <a:schemeClr val="bg1"/>
                </a:solidFill>
              </a:defRPr>
            </a:lvl3pPr>
            <a:lvl4pPr marL="1371669" indent="0">
              <a:buNone/>
              <a:defRPr>
                <a:solidFill>
                  <a:schemeClr val="bg1"/>
                </a:solidFill>
              </a:defRPr>
            </a:lvl4pPr>
            <a:lvl5pPr marL="1828892" indent="0">
              <a:buNone/>
              <a:defRPr>
                <a:solidFill>
                  <a:schemeClr val="bg1"/>
                </a:solidFill>
              </a:defRPr>
            </a:lvl5pPr>
          </a:lstStyle>
          <a:p>
            <a:pPr lvl="1"/>
            <a:r>
              <a:rPr lang="en-US" dirty="0"/>
              <a:t>Subject</a:t>
            </a:r>
          </a:p>
        </p:txBody>
      </p:sp>
      <p:sp>
        <p:nvSpPr>
          <p:cNvPr id="47" name="Text Placeholder 36">
            <a:extLst>
              <a:ext uri="{FF2B5EF4-FFF2-40B4-BE49-F238E27FC236}">
                <a16:creationId xmlns:a16="http://schemas.microsoft.com/office/drawing/2014/main" id="{7C69D659-2D0B-E25B-9A37-5607934EAA25}"/>
              </a:ext>
            </a:extLst>
          </p:cNvPr>
          <p:cNvSpPr>
            <a:spLocks noGrp="1"/>
          </p:cNvSpPr>
          <p:nvPr>
            <p:ph type="body" sz="quarter" idx="21" hasCustomPrompt="1"/>
          </p:nvPr>
        </p:nvSpPr>
        <p:spPr>
          <a:xfrm>
            <a:off x="10034763" y="2809399"/>
            <a:ext cx="1497013" cy="909638"/>
          </a:xfrm>
          <a:prstGeom prst="rect">
            <a:avLst/>
          </a:prstGeom>
        </p:spPr>
        <p:txBody>
          <a:bodyPr anchor="ctr"/>
          <a:lstStyle>
            <a:lvl1pPr marL="0" indent="0">
              <a:buNone/>
              <a:defRPr>
                <a:solidFill>
                  <a:schemeClr val="bg1"/>
                </a:solidFill>
              </a:defRPr>
            </a:lvl1pPr>
            <a:lvl2pPr marL="0" indent="0" algn="ctr">
              <a:buNone/>
              <a:defRPr sz="2400" b="0">
                <a:solidFill>
                  <a:schemeClr val="bg1"/>
                </a:solidFill>
                <a:effectLst>
                  <a:outerShdw blurRad="38100" dist="38100" dir="2700000" algn="tl">
                    <a:srgbClr val="000000">
                      <a:alpha val="43137"/>
                    </a:srgbClr>
                  </a:outerShdw>
                </a:effectLst>
              </a:defRPr>
            </a:lvl2pPr>
            <a:lvl3pPr marL="914446" indent="0">
              <a:buNone/>
              <a:defRPr>
                <a:solidFill>
                  <a:schemeClr val="bg1"/>
                </a:solidFill>
              </a:defRPr>
            </a:lvl3pPr>
            <a:lvl4pPr marL="1371669" indent="0">
              <a:buNone/>
              <a:defRPr>
                <a:solidFill>
                  <a:schemeClr val="bg1"/>
                </a:solidFill>
              </a:defRPr>
            </a:lvl4pPr>
            <a:lvl5pPr marL="1828892" indent="0">
              <a:buNone/>
              <a:defRPr>
                <a:solidFill>
                  <a:schemeClr val="bg1"/>
                </a:solidFill>
              </a:defRPr>
            </a:lvl5pPr>
          </a:lstStyle>
          <a:p>
            <a:pPr lvl="1"/>
            <a:r>
              <a:rPr lang="en-US" dirty="0"/>
              <a:t>Subject</a:t>
            </a:r>
          </a:p>
        </p:txBody>
      </p:sp>
      <p:sp>
        <p:nvSpPr>
          <p:cNvPr id="48" name="Text Placeholder 36">
            <a:extLst>
              <a:ext uri="{FF2B5EF4-FFF2-40B4-BE49-F238E27FC236}">
                <a16:creationId xmlns:a16="http://schemas.microsoft.com/office/drawing/2014/main" id="{B1764306-8892-2F5C-9932-113E64CE7742}"/>
              </a:ext>
            </a:extLst>
          </p:cNvPr>
          <p:cNvSpPr>
            <a:spLocks noGrp="1"/>
          </p:cNvSpPr>
          <p:nvPr>
            <p:ph type="body" sz="quarter" idx="22" hasCustomPrompt="1"/>
          </p:nvPr>
        </p:nvSpPr>
        <p:spPr>
          <a:xfrm>
            <a:off x="740800" y="4853427"/>
            <a:ext cx="1497013" cy="909638"/>
          </a:xfrm>
          <a:prstGeom prst="rect">
            <a:avLst/>
          </a:prstGeom>
        </p:spPr>
        <p:txBody>
          <a:bodyPr anchor="ctr"/>
          <a:lstStyle>
            <a:lvl1pPr marL="0" indent="0">
              <a:buNone/>
              <a:defRPr>
                <a:solidFill>
                  <a:schemeClr val="bg1"/>
                </a:solidFill>
              </a:defRPr>
            </a:lvl1pPr>
            <a:lvl2pPr marL="0" indent="0" algn="ctr">
              <a:buNone/>
              <a:defRPr sz="2400" b="0">
                <a:solidFill>
                  <a:schemeClr val="bg1"/>
                </a:solidFill>
                <a:effectLst>
                  <a:outerShdw blurRad="38100" dist="38100" dir="2700000" algn="tl">
                    <a:srgbClr val="000000">
                      <a:alpha val="43137"/>
                    </a:srgbClr>
                  </a:outerShdw>
                </a:effectLst>
              </a:defRPr>
            </a:lvl2pPr>
            <a:lvl3pPr marL="914446" indent="0">
              <a:buNone/>
              <a:defRPr>
                <a:solidFill>
                  <a:schemeClr val="bg1"/>
                </a:solidFill>
              </a:defRPr>
            </a:lvl3pPr>
            <a:lvl4pPr marL="1371669" indent="0">
              <a:buNone/>
              <a:defRPr>
                <a:solidFill>
                  <a:schemeClr val="bg1"/>
                </a:solidFill>
              </a:defRPr>
            </a:lvl4pPr>
            <a:lvl5pPr marL="1828892" indent="0">
              <a:buNone/>
              <a:defRPr>
                <a:solidFill>
                  <a:schemeClr val="bg1"/>
                </a:solidFill>
              </a:defRPr>
            </a:lvl5pPr>
          </a:lstStyle>
          <a:p>
            <a:pPr lvl="1"/>
            <a:r>
              <a:rPr lang="en-US" dirty="0"/>
              <a:t>Subject</a:t>
            </a:r>
          </a:p>
        </p:txBody>
      </p:sp>
      <p:sp>
        <p:nvSpPr>
          <p:cNvPr id="49" name="Text Placeholder 36">
            <a:extLst>
              <a:ext uri="{FF2B5EF4-FFF2-40B4-BE49-F238E27FC236}">
                <a16:creationId xmlns:a16="http://schemas.microsoft.com/office/drawing/2014/main" id="{2A7CBDEE-B125-76B4-1805-9C177BBEF3D7}"/>
              </a:ext>
            </a:extLst>
          </p:cNvPr>
          <p:cNvSpPr>
            <a:spLocks noGrp="1"/>
          </p:cNvSpPr>
          <p:nvPr>
            <p:ph type="body" sz="quarter" idx="23" hasCustomPrompt="1"/>
          </p:nvPr>
        </p:nvSpPr>
        <p:spPr>
          <a:xfrm>
            <a:off x="3833534" y="4815805"/>
            <a:ext cx="1497013" cy="909638"/>
          </a:xfrm>
          <a:prstGeom prst="rect">
            <a:avLst/>
          </a:prstGeom>
        </p:spPr>
        <p:txBody>
          <a:bodyPr anchor="ctr"/>
          <a:lstStyle>
            <a:lvl1pPr marL="0" indent="0">
              <a:buNone/>
              <a:defRPr>
                <a:solidFill>
                  <a:schemeClr val="bg1"/>
                </a:solidFill>
              </a:defRPr>
            </a:lvl1pPr>
            <a:lvl2pPr marL="0" indent="0" algn="ctr">
              <a:buNone/>
              <a:defRPr sz="2400" b="0">
                <a:solidFill>
                  <a:schemeClr val="bg1"/>
                </a:solidFill>
                <a:effectLst>
                  <a:outerShdw blurRad="38100" dist="38100" dir="2700000" algn="tl">
                    <a:srgbClr val="000000">
                      <a:alpha val="43137"/>
                    </a:srgbClr>
                  </a:outerShdw>
                </a:effectLst>
              </a:defRPr>
            </a:lvl2pPr>
            <a:lvl3pPr marL="914446" indent="0">
              <a:buNone/>
              <a:defRPr>
                <a:solidFill>
                  <a:schemeClr val="bg1"/>
                </a:solidFill>
              </a:defRPr>
            </a:lvl3pPr>
            <a:lvl4pPr marL="1371669" indent="0">
              <a:buNone/>
              <a:defRPr>
                <a:solidFill>
                  <a:schemeClr val="bg1"/>
                </a:solidFill>
              </a:defRPr>
            </a:lvl4pPr>
            <a:lvl5pPr marL="1828892" indent="0">
              <a:buNone/>
              <a:defRPr>
                <a:solidFill>
                  <a:schemeClr val="bg1"/>
                </a:solidFill>
              </a:defRPr>
            </a:lvl5pPr>
          </a:lstStyle>
          <a:p>
            <a:pPr lvl="1"/>
            <a:r>
              <a:rPr lang="en-US" dirty="0"/>
              <a:t>Subject</a:t>
            </a:r>
          </a:p>
        </p:txBody>
      </p:sp>
      <p:sp>
        <p:nvSpPr>
          <p:cNvPr id="50" name="Text Placeholder 36">
            <a:extLst>
              <a:ext uri="{FF2B5EF4-FFF2-40B4-BE49-F238E27FC236}">
                <a16:creationId xmlns:a16="http://schemas.microsoft.com/office/drawing/2014/main" id="{997A55B0-8ECA-E39C-45D8-7DE600F182FB}"/>
              </a:ext>
            </a:extLst>
          </p:cNvPr>
          <p:cNvSpPr>
            <a:spLocks noGrp="1"/>
          </p:cNvSpPr>
          <p:nvPr>
            <p:ph type="body" sz="quarter" idx="24" hasCustomPrompt="1"/>
          </p:nvPr>
        </p:nvSpPr>
        <p:spPr>
          <a:xfrm>
            <a:off x="6902470" y="4810451"/>
            <a:ext cx="1497013" cy="909638"/>
          </a:xfrm>
          <a:prstGeom prst="rect">
            <a:avLst/>
          </a:prstGeom>
        </p:spPr>
        <p:txBody>
          <a:bodyPr anchor="ctr"/>
          <a:lstStyle>
            <a:lvl1pPr marL="0" indent="0">
              <a:buNone/>
              <a:defRPr>
                <a:solidFill>
                  <a:schemeClr val="bg1"/>
                </a:solidFill>
              </a:defRPr>
            </a:lvl1pPr>
            <a:lvl2pPr marL="0" indent="0" algn="ctr">
              <a:buNone/>
              <a:defRPr sz="2400" b="0">
                <a:solidFill>
                  <a:schemeClr val="bg1"/>
                </a:solidFill>
                <a:effectLst>
                  <a:outerShdw blurRad="38100" dist="38100" dir="2700000" algn="tl">
                    <a:srgbClr val="000000">
                      <a:alpha val="43137"/>
                    </a:srgbClr>
                  </a:outerShdw>
                </a:effectLst>
              </a:defRPr>
            </a:lvl2pPr>
            <a:lvl3pPr marL="914446" indent="0">
              <a:buNone/>
              <a:defRPr>
                <a:solidFill>
                  <a:schemeClr val="bg1"/>
                </a:solidFill>
              </a:defRPr>
            </a:lvl3pPr>
            <a:lvl4pPr marL="1371669" indent="0">
              <a:buNone/>
              <a:defRPr>
                <a:solidFill>
                  <a:schemeClr val="bg1"/>
                </a:solidFill>
              </a:defRPr>
            </a:lvl4pPr>
            <a:lvl5pPr marL="1828892" indent="0">
              <a:buNone/>
              <a:defRPr>
                <a:solidFill>
                  <a:schemeClr val="bg1"/>
                </a:solidFill>
              </a:defRPr>
            </a:lvl5pPr>
          </a:lstStyle>
          <a:p>
            <a:pPr lvl="1"/>
            <a:r>
              <a:rPr lang="en-US" dirty="0"/>
              <a:t>Subject</a:t>
            </a:r>
          </a:p>
        </p:txBody>
      </p:sp>
      <p:sp>
        <p:nvSpPr>
          <p:cNvPr id="51" name="Text Placeholder 36">
            <a:extLst>
              <a:ext uri="{FF2B5EF4-FFF2-40B4-BE49-F238E27FC236}">
                <a16:creationId xmlns:a16="http://schemas.microsoft.com/office/drawing/2014/main" id="{79BE8AE0-CB2F-FA79-FB2D-F3F5F571436C}"/>
              </a:ext>
            </a:extLst>
          </p:cNvPr>
          <p:cNvSpPr>
            <a:spLocks noGrp="1"/>
          </p:cNvSpPr>
          <p:nvPr>
            <p:ph type="body" sz="quarter" idx="25" hasCustomPrompt="1"/>
          </p:nvPr>
        </p:nvSpPr>
        <p:spPr>
          <a:xfrm>
            <a:off x="10034763" y="4810451"/>
            <a:ext cx="1497013" cy="909638"/>
          </a:xfrm>
          <a:prstGeom prst="rect">
            <a:avLst/>
          </a:prstGeom>
        </p:spPr>
        <p:txBody>
          <a:bodyPr anchor="ctr"/>
          <a:lstStyle>
            <a:lvl1pPr marL="0" indent="0">
              <a:buNone/>
              <a:defRPr>
                <a:solidFill>
                  <a:schemeClr val="bg1"/>
                </a:solidFill>
              </a:defRPr>
            </a:lvl1pPr>
            <a:lvl2pPr marL="0" indent="0" algn="ctr">
              <a:buNone/>
              <a:defRPr sz="2400" b="0">
                <a:solidFill>
                  <a:schemeClr val="bg1"/>
                </a:solidFill>
                <a:effectLst>
                  <a:outerShdw blurRad="38100" dist="38100" dir="2700000" algn="tl">
                    <a:srgbClr val="000000">
                      <a:alpha val="43137"/>
                    </a:srgbClr>
                  </a:outerShdw>
                </a:effectLst>
              </a:defRPr>
            </a:lvl2pPr>
            <a:lvl3pPr marL="914446" indent="0">
              <a:buNone/>
              <a:defRPr>
                <a:solidFill>
                  <a:schemeClr val="bg1"/>
                </a:solidFill>
              </a:defRPr>
            </a:lvl3pPr>
            <a:lvl4pPr marL="1371669" indent="0">
              <a:buNone/>
              <a:defRPr>
                <a:solidFill>
                  <a:schemeClr val="bg1"/>
                </a:solidFill>
              </a:defRPr>
            </a:lvl4pPr>
            <a:lvl5pPr marL="1828892" indent="0">
              <a:buNone/>
              <a:defRPr>
                <a:solidFill>
                  <a:schemeClr val="bg1"/>
                </a:solidFill>
              </a:defRPr>
            </a:lvl5pPr>
          </a:lstStyle>
          <a:p>
            <a:pPr lvl="1"/>
            <a:r>
              <a:rPr lang="en-US" dirty="0"/>
              <a:t>Subject</a:t>
            </a:r>
          </a:p>
        </p:txBody>
      </p:sp>
      <p:pic>
        <p:nvPicPr>
          <p:cNvPr id="52" name="Graphic 51">
            <a:extLst>
              <a:ext uri="{FF2B5EF4-FFF2-40B4-BE49-F238E27FC236}">
                <a16:creationId xmlns:a16="http://schemas.microsoft.com/office/drawing/2014/main" id="{2D0FF5FF-2FA5-BFDB-B2C2-C57AE2B56810}"/>
              </a:ext>
            </a:extLst>
          </p:cNvPr>
          <p:cNvPicPr>
            <a:picLocks noChangeAspect="1"/>
          </p:cNvPicPr>
          <p:nvPr/>
        </p:nvPicPr>
        <p:blipFill rotWithShape="1">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1" r="68219" b="-1643"/>
          <a:stretch/>
        </p:blipFill>
        <p:spPr>
          <a:xfrm>
            <a:off x="11612880" y="228600"/>
            <a:ext cx="387472" cy="389842"/>
          </a:xfrm>
          <a:prstGeom prst="rect">
            <a:avLst/>
          </a:prstGeom>
        </p:spPr>
      </p:pic>
    </p:spTree>
    <p:extLst>
      <p:ext uri="{BB962C8B-B14F-4D97-AF65-F5344CB8AC3E}">
        <p14:creationId xmlns:p14="http://schemas.microsoft.com/office/powerpoint/2010/main" val="2646133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1_BLANK">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82201D8A-02F3-6865-A359-DF9AA7A10F2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1" name="Graphic 40">
            <a:extLst>
              <a:ext uri="{FF2B5EF4-FFF2-40B4-BE49-F238E27FC236}">
                <a16:creationId xmlns:a16="http://schemas.microsoft.com/office/drawing/2014/main" id="{284A1FFE-0F40-3116-569F-40FC121DF7E8}"/>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42" name="Rectangle 41">
            <a:extLst>
              <a:ext uri="{FF2B5EF4-FFF2-40B4-BE49-F238E27FC236}">
                <a16:creationId xmlns:a16="http://schemas.microsoft.com/office/drawing/2014/main" id="{993D8CAB-ADE3-75ED-6345-F5EF131D9CAA}"/>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Tree>
    <p:extLst>
      <p:ext uri="{BB962C8B-B14F-4D97-AF65-F5344CB8AC3E}">
        <p14:creationId xmlns:p14="http://schemas.microsoft.com/office/powerpoint/2010/main" val="400947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3_BLANK">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82201D8A-02F3-6865-A359-DF9AA7A10F2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1" name="Graphic 40">
            <a:extLst>
              <a:ext uri="{FF2B5EF4-FFF2-40B4-BE49-F238E27FC236}">
                <a16:creationId xmlns:a16="http://schemas.microsoft.com/office/drawing/2014/main" id="{284A1FFE-0F40-3116-569F-40FC121DF7E8}"/>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1" r="68219" b="-1643"/>
          <a:stretch/>
        </p:blipFill>
        <p:spPr>
          <a:xfrm>
            <a:off x="11612880" y="228600"/>
            <a:ext cx="387472" cy="389842"/>
          </a:xfrm>
          <a:prstGeom prst="rect">
            <a:avLst/>
          </a:prstGeom>
        </p:spPr>
      </p:pic>
      <p:sp>
        <p:nvSpPr>
          <p:cNvPr id="42" name="Rectangle 41">
            <a:extLst>
              <a:ext uri="{FF2B5EF4-FFF2-40B4-BE49-F238E27FC236}">
                <a16:creationId xmlns:a16="http://schemas.microsoft.com/office/drawing/2014/main" id="{993D8CAB-ADE3-75ED-6345-F5EF131D9CAA}"/>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
        <p:nvSpPr>
          <p:cNvPr id="3" name="Text Placeholder 2">
            <a:extLst>
              <a:ext uri="{FF2B5EF4-FFF2-40B4-BE49-F238E27FC236}">
                <a16:creationId xmlns:a16="http://schemas.microsoft.com/office/drawing/2014/main" id="{AAB922B2-EA4C-268D-3E62-4F00EB8FFDED}"/>
              </a:ext>
            </a:extLst>
          </p:cNvPr>
          <p:cNvSpPr>
            <a:spLocks noGrp="1"/>
          </p:cNvSpPr>
          <p:nvPr>
            <p:ph type="body" sz="quarter" idx="10"/>
          </p:nvPr>
        </p:nvSpPr>
        <p:spPr>
          <a:xfrm>
            <a:off x="1420228" y="2389114"/>
            <a:ext cx="9829298" cy="20797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4">
            <a:extLst>
              <a:ext uri="{FF2B5EF4-FFF2-40B4-BE49-F238E27FC236}">
                <a16:creationId xmlns:a16="http://schemas.microsoft.com/office/drawing/2014/main" id="{9EC6F51B-0571-E4D2-151D-A2F6292A96C2}"/>
              </a:ext>
            </a:extLst>
          </p:cNvPr>
          <p:cNvSpPr>
            <a:spLocks noGrp="1"/>
          </p:cNvSpPr>
          <p:nvPr>
            <p:ph type="body" sz="quarter" idx="11" hasCustomPrompt="1"/>
          </p:nvPr>
        </p:nvSpPr>
        <p:spPr>
          <a:xfrm>
            <a:off x="793384" y="1030811"/>
            <a:ext cx="10456142" cy="697505"/>
          </a:xfrm>
          <a:prstGeom prst="rect">
            <a:avLst/>
          </a:prstGeom>
        </p:spPr>
        <p:txBody>
          <a:bodyPr/>
          <a:lstStyle>
            <a:lvl1pPr marL="0" indent="0">
              <a:buNone/>
              <a:defRPr sz="4000">
                <a:latin typeface="+mj-lt"/>
              </a:defRPr>
            </a:lvl1pPr>
            <a:lvl2pPr marL="457223" indent="0">
              <a:buNone/>
              <a:defRPr/>
            </a:lvl2pPr>
            <a:lvl3pPr marL="914446" indent="0">
              <a:buNone/>
              <a:defRPr/>
            </a:lvl3pPr>
            <a:lvl4pPr marL="1371669" indent="0">
              <a:buNone/>
              <a:defRPr/>
            </a:lvl4pPr>
            <a:lvl5pPr marL="1828892" indent="0">
              <a:buNone/>
              <a:defRPr/>
            </a:lvl5pPr>
          </a:lstStyle>
          <a:p>
            <a:pPr lvl="0"/>
            <a:r>
              <a:rPr lang="en-US" dirty="0"/>
              <a:t>Title</a:t>
            </a:r>
          </a:p>
        </p:txBody>
      </p:sp>
    </p:spTree>
    <p:extLst>
      <p:ext uri="{BB962C8B-B14F-4D97-AF65-F5344CB8AC3E}">
        <p14:creationId xmlns:p14="http://schemas.microsoft.com/office/powerpoint/2010/main" val="2328512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image" Target="../media/image3.jpe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6FB34C1-7C34-D348-AC2D-B451C25DA2AA}"/>
              </a:ext>
            </a:extLst>
          </p:cNvPr>
          <p:cNvPicPr>
            <a:picLocks noChangeAspect="1"/>
          </p:cNvPicPr>
          <p:nvPr/>
        </p:nvPicPr>
        <p:blipFill>
          <a:blip r:embed="rId64" cstate="email">
            <a:extLst>
              <a:ext uri="{28A0092B-C50C-407E-A947-70E740481C1C}">
                <a14:useLocalDpi xmlns:a14="http://schemas.microsoft.com/office/drawing/2010/main"/>
              </a:ext>
              <a:ext uri="{96DAC541-7B7A-43D3-8B79-37D633B846F1}">
                <asvg:svgBlip xmlns:asvg="http://schemas.microsoft.com/office/drawing/2016/SVG/main" r:embed="rId65"/>
              </a:ext>
            </a:extLst>
          </a:blip>
          <a:stretch>
            <a:fillRect/>
          </a:stretch>
        </p:blipFill>
        <p:spPr>
          <a:xfrm>
            <a:off x="10651066" y="6247869"/>
            <a:ext cx="1219200" cy="383540"/>
          </a:xfrm>
          <a:prstGeom prst="rect">
            <a:avLst/>
          </a:prstGeom>
        </p:spPr>
      </p:pic>
      <p:pic>
        <p:nvPicPr>
          <p:cNvPr id="4" name="Picture 3">
            <a:extLst>
              <a:ext uri="{FF2B5EF4-FFF2-40B4-BE49-F238E27FC236}">
                <a16:creationId xmlns:a16="http://schemas.microsoft.com/office/drawing/2014/main" id="{11866CC8-DDCB-4180-926D-82693B22ECAA}"/>
              </a:ext>
            </a:extLst>
          </p:cNvPr>
          <p:cNvPicPr>
            <a:picLocks noChangeAspect="1"/>
          </p:cNvPicPr>
          <p:nvPr/>
        </p:nvPicPr>
        <p:blipFill rotWithShape="1">
          <a:blip r:embed="rId66"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2" name="Graphic 1">
            <a:extLst>
              <a:ext uri="{FF2B5EF4-FFF2-40B4-BE49-F238E27FC236}">
                <a16:creationId xmlns:a16="http://schemas.microsoft.com/office/drawing/2014/main" id="{319059AE-F456-126F-0269-8F2AB118D922}"/>
              </a:ext>
            </a:extLst>
          </p:cNvPr>
          <p:cNvPicPr>
            <a:picLocks noChangeAspect="1"/>
          </p:cNvPicPr>
          <p:nvPr/>
        </p:nvPicPr>
        <p:blipFill rotWithShape="1">
          <a:blip r:embed="rId64" cstate="email">
            <a:extLst>
              <a:ext uri="{28A0092B-C50C-407E-A947-70E740481C1C}">
                <a14:useLocalDpi xmlns:a14="http://schemas.microsoft.com/office/drawing/2010/main"/>
              </a:ext>
              <a:ext uri="{96DAC541-7B7A-43D3-8B79-37D633B846F1}">
                <asvg:svgBlip xmlns:asvg="http://schemas.microsoft.com/office/drawing/2016/SVG/main" r:embed="rId65"/>
              </a:ext>
            </a:extLst>
          </a:blip>
          <a:srcRect t="-1" r="68219" b="-1643"/>
          <a:stretch/>
        </p:blipFill>
        <p:spPr>
          <a:xfrm>
            <a:off x="11612880" y="228600"/>
            <a:ext cx="387472" cy="389842"/>
          </a:xfrm>
          <a:prstGeom prst="rect">
            <a:avLst/>
          </a:prstGeom>
        </p:spPr>
      </p:pic>
      <p:sp>
        <p:nvSpPr>
          <p:cNvPr id="5" name="Rectangle 4">
            <a:extLst>
              <a:ext uri="{FF2B5EF4-FFF2-40B4-BE49-F238E27FC236}">
                <a16:creationId xmlns:a16="http://schemas.microsoft.com/office/drawing/2014/main" id="{538DA0C7-A2CE-75A8-0284-3193F352A891}"/>
              </a:ext>
            </a:extLst>
          </p:cNvPr>
          <p:cNvSpPr/>
          <p:nvPr/>
        </p:nvSpPr>
        <p:spPr>
          <a:xfrm>
            <a:off x="0" y="6389624"/>
            <a:ext cx="12192000" cy="468376"/>
          </a:xfrm>
          <a:prstGeom prst="rect">
            <a:avLst/>
          </a:prstGeom>
          <a:gradFill flip="none" rotWithShape="1">
            <a:gsLst>
              <a:gs pos="0">
                <a:schemeClr val="accent6"/>
              </a:gs>
              <a:gs pos="46000">
                <a:schemeClr val="accent5">
                  <a:lumMod val="95000"/>
                  <a:lumOff val="5000"/>
                </a:schemeClr>
              </a:gs>
              <a:gs pos="100000">
                <a:schemeClr val="accent5">
                  <a:lumMod val="60000"/>
                </a:schemeClr>
              </a:gs>
            </a:gsLst>
            <a:path path="circle">
              <a:fillToRect l="50000" t="130000" r="50000" b="-3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304815" indent="0" algn="ctr"/>
            <a:r>
              <a:rPr lang="en-US" sz="1050" i="0" spc="100" baseline="0" dirty="0">
                <a:solidFill>
                  <a:schemeClr val="bg1"/>
                </a:solidFill>
              </a:rPr>
              <a:t>Morrison-Maierle | We create solutions that build better communities.</a:t>
            </a:r>
          </a:p>
        </p:txBody>
      </p:sp>
    </p:spTree>
    <p:extLst>
      <p:ext uri="{BB962C8B-B14F-4D97-AF65-F5344CB8AC3E}">
        <p14:creationId xmlns:p14="http://schemas.microsoft.com/office/powerpoint/2010/main" val="42035707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822" r:id="rId3"/>
    <p:sldLayoutId id="2147483664" r:id="rId4"/>
    <p:sldLayoutId id="2147483823" r:id="rId5"/>
    <p:sldLayoutId id="2147483665" r:id="rId6"/>
    <p:sldLayoutId id="2147483821" r:id="rId7"/>
    <p:sldLayoutId id="2147483663" r:id="rId8"/>
    <p:sldLayoutId id="2147483834" r:id="rId9"/>
    <p:sldLayoutId id="2147483833" r:id="rId10"/>
    <p:sldLayoutId id="2147483666" r:id="rId11"/>
    <p:sldLayoutId id="2147483667" r:id="rId12"/>
    <p:sldLayoutId id="2147483828" r:id="rId13"/>
    <p:sldLayoutId id="2147483832" r:id="rId14"/>
    <p:sldLayoutId id="2147483668" r:id="rId15"/>
    <p:sldLayoutId id="2147483669" r:id="rId16"/>
    <p:sldLayoutId id="2147483670" r:id="rId17"/>
    <p:sldLayoutId id="2147483671" r:id="rId18"/>
    <p:sldLayoutId id="2147483672" r:id="rId19"/>
    <p:sldLayoutId id="2147483824" r:id="rId20"/>
    <p:sldLayoutId id="2147483673" r:id="rId21"/>
    <p:sldLayoutId id="2147483674" r:id="rId22"/>
    <p:sldLayoutId id="2147483675" r:id="rId23"/>
    <p:sldLayoutId id="2147483825" r:id="rId24"/>
    <p:sldLayoutId id="2147483676" r:id="rId25"/>
    <p:sldLayoutId id="2147483677" r:id="rId26"/>
    <p:sldLayoutId id="2147483678" r:id="rId27"/>
    <p:sldLayoutId id="2147483679" r:id="rId28"/>
    <p:sldLayoutId id="2147483680" r:id="rId29"/>
    <p:sldLayoutId id="2147483681" r:id="rId30"/>
    <p:sldLayoutId id="2147483682" r:id="rId31"/>
    <p:sldLayoutId id="2147483683" r:id="rId32"/>
    <p:sldLayoutId id="2147483684" r:id="rId33"/>
    <p:sldLayoutId id="2147483685" r:id="rId34"/>
    <p:sldLayoutId id="2147483686" r:id="rId35"/>
    <p:sldLayoutId id="2147483826" r:id="rId36"/>
    <p:sldLayoutId id="2147483687" r:id="rId37"/>
    <p:sldLayoutId id="2147483688" r:id="rId38"/>
    <p:sldLayoutId id="2147483689" r:id="rId39"/>
    <p:sldLayoutId id="2147483690" r:id="rId40"/>
    <p:sldLayoutId id="2147483692" r:id="rId41"/>
    <p:sldLayoutId id="2147483827" r:id="rId42"/>
    <p:sldLayoutId id="2147483693" r:id="rId43"/>
    <p:sldLayoutId id="2147483694" r:id="rId44"/>
    <p:sldLayoutId id="2147483695" r:id="rId45"/>
    <p:sldLayoutId id="2147483696" r:id="rId46"/>
    <p:sldLayoutId id="2147483697" r:id="rId47"/>
    <p:sldLayoutId id="2147483707" r:id="rId48"/>
    <p:sldLayoutId id="2147483698" r:id="rId49"/>
    <p:sldLayoutId id="2147483699" r:id="rId50"/>
    <p:sldLayoutId id="2147483700" r:id="rId51"/>
    <p:sldLayoutId id="2147483701" r:id="rId52"/>
    <p:sldLayoutId id="2147483702" r:id="rId53"/>
    <p:sldLayoutId id="2147483703" r:id="rId54"/>
    <p:sldLayoutId id="2147483704" r:id="rId55"/>
    <p:sldLayoutId id="2147483705" r:id="rId56"/>
    <p:sldLayoutId id="2147483711" r:id="rId57"/>
    <p:sldLayoutId id="2147483718" r:id="rId58"/>
    <p:sldLayoutId id="2147483829" r:id="rId59"/>
    <p:sldLayoutId id="2147483830" r:id="rId60"/>
    <p:sldLayoutId id="2147483831" r:id="rId61"/>
    <p:sldLayoutId id="2147483835" r:id="rId6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microsoft.com/office/2018/10/relationships/comments" Target="../comments/modernComment_13F7_4BC28CAF.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microsoft.com/office/2018/10/relationships/comments" Target="../comments/modernComment_103_2A22B57A.xml"/><Relationship Id="rId1" Type="http://schemas.openxmlformats.org/officeDocument/2006/relationships/slideLayout" Target="../slideLayouts/slideLayout1.xml"/><Relationship Id="rId5" Type="http://schemas.openxmlformats.org/officeDocument/2006/relationships/image" Target="../media/image17.jpe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microsoft.com/office/2018/10/relationships/comments" Target="../comments/modernComment_107_650987F.xml"/><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D556A2-385E-7D3F-4535-A46EEF74E2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5" name="Picture 4">
            <a:extLst>
              <a:ext uri="{FF2B5EF4-FFF2-40B4-BE49-F238E27FC236}">
                <a16:creationId xmlns:a16="http://schemas.microsoft.com/office/drawing/2014/main" id="{A924DA64-E6CA-6BA2-79C8-61FD6F6C28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2" name="Shape 14">
            <a:extLst>
              <a:ext uri="{FF2B5EF4-FFF2-40B4-BE49-F238E27FC236}">
                <a16:creationId xmlns:a16="http://schemas.microsoft.com/office/drawing/2014/main" id="{39B1CBB6-73F2-F5FD-002E-D7B320D3AE4B}"/>
              </a:ext>
            </a:extLst>
          </p:cNvPr>
          <p:cNvSpPr txBox="1">
            <a:spLocks/>
          </p:cNvSpPr>
          <p:nvPr/>
        </p:nvSpPr>
        <p:spPr>
          <a:xfrm>
            <a:off x="1105240" y="2849100"/>
            <a:ext cx="9981517" cy="1159799"/>
          </a:xfrm>
          <a:prstGeom prst="rect">
            <a:avLst/>
          </a:prstGeom>
        </p:spPr>
        <p:txBody>
          <a:bodyPr lIns="91425" tIns="91425" rIns="91425" bIns="91425" anchor="b" anchorCtr="0">
            <a:noAutofit/>
          </a:bodyPr>
          <a:lstStyle>
            <a:lvl1pPr lvl="0" algn="ctr" defTabSz="914446" rtl="0" eaLnBrk="1" latinLnBrk="0" hangingPunct="1">
              <a:lnSpc>
                <a:spcPct val="90000"/>
              </a:lnSpc>
              <a:spcBef>
                <a:spcPts val="0"/>
              </a:spcBef>
              <a:buSzPct val="100000"/>
              <a:buNone/>
              <a:defRPr sz="3600" kern="1200">
                <a:solidFill>
                  <a:srgbClr val="002F6D"/>
                </a:solidFill>
                <a:latin typeface="Segoe UI Semibold" panose="020B0702040204020203" pitchFamily="34" charset="0"/>
                <a:ea typeface="Roboto Slab" panose="020B0604020202020204" charset="0"/>
                <a:cs typeface="+mj-cs"/>
              </a:defRPr>
            </a:lvl1pPr>
            <a:lvl2pPr lvl="1" algn="ctr">
              <a:spcBef>
                <a:spcPts val="0"/>
              </a:spcBef>
              <a:buSzPct val="100000"/>
              <a:defRPr sz="4500"/>
            </a:lvl2pPr>
            <a:lvl3pPr lvl="2" algn="ctr">
              <a:spcBef>
                <a:spcPts val="0"/>
              </a:spcBef>
              <a:buSzPct val="100000"/>
              <a:defRPr sz="4500"/>
            </a:lvl3pPr>
            <a:lvl4pPr lvl="3" algn="ctr">
              <a:spcBef>
                <a:spcPts val="0"/>
              </a:spcBef>
              <a:buSzPct val="100000"/>
              <a:defRPr sz="4500"/>
            </a:lvl4pPr>
            <a:lvl5pPr lvl="4" algn="ctr">
              <a:spcBef>
                <a:spcPts val="0"/>
              </a:spcBef>
              <a:buSzPct val="100000"/>
              <a:defRPr sz="4500"/>
            </a:lvl5pPr>
            <a:lvl6pPr lvl="5" algn="ctr">
              <a:spcBef>
                <a:spcPts val="0"/>
              </a:spcBef>
              <a:buSzPct val="100000"/>
              <a:defRPr sz="4500"/>
            </a:lvl6pPr>
            <a:lvl7pPr lvl="6" algn="ctr">
              <a:spcBef>
                <a:spcPts val="0"/>
              </a:spcBef>
              <a:buSzPct val="100000"/>
              <a:defRPr sz="4500"/>
            </a:lvl7pPr>
            <a:lvl8pPr lvl="7" algn="ctr">
              <a:spcBef>
                <a:spcPts val="0"/>
              </a:spcBef>
              <a:buSzPct val="100000"/>
              <a:defRPr sz="4500"/>
            </a:lvl8pPr>
            <a:lvl9pPr lvl="8" algn="ctr">
              <a:spcBef>
                <a:spcPts val="0"/>
              </a:spcBef>
              <a:buSzPct val="100000"/>
              <a:defRPr sz="4500"/>
            </a:lvl9pPr>
          </a:lstStyle>
          <a:p>
            <a:pPr>
              <a:lnSpc>
                <a:spcPct val="50000"/>
              </a:lnSpc>
            </a:pPr>
            <a:r>
              <a:rPr lang="en-US" sz="4000" dirty="0">
                <a:solidFill>
                  <a:schemeClr val="tx2"/>
                </a:solidFill>
              </a:rPr>
              <a:t>Lockwood Water &amp; Sewer District (LWSD)</a:t>
            </a:r>
          </a:p>
          <a:p>
            <a:pPr>
              <a:lnSpc>
                <a:spcPct val="50000"/>
              </a:lnSpc>
            </a:pPr>
            <a:endParaRPr lang="en-US" sz="4000" dirty="0">
              <a:solidFill>
                <a:schemeClr val="tx2"/>
              </a:solidFill>
            </a:endParaRPr>
          </a:p>
          <a:p>
            <a:pPr>
              <a:lnSpc>
                <a:spcPct val="50000"/>
              </a:lnSpc>
            </a:pPr>
            <a:r>
              <a:rPr lang="en-US" sz="4000" dirty="0">
                <a:solidFill>
                  <a:schemeClr val="tx2"/>
                </a:solidFill>
              </a:rPr>
              <a:t> </a:t>
            </a:r>
          </a:p>
          <a:p>
            <a:r>
              <a:rPr lang="en-US" dirty="0">
                <a:solidFill>
                  <a:schemeClr val="tx2"/>
                </a:solidFill>
              </a:rPr>
              <a:t>INSTALLATION AND CONNECTION OF SEWER SERVICES</a:t>
            </a:r>
          </a:p>
          <a:p>
            <a:endParaRPr lang="en-US" dirty="0">
              <a:solidFill>
                <a:schemeClr val="tx2"/>
              </a:solidFill>
            </a:endParaRPr>
          </a:p>
          <a:p>
            <a:r>
              <a:rPr lang="en-US" dirty="0">
                <a:solidFill>
                  <a:schemeClr val="tx2"/>
                </a:solidFill>
              </a:rPr>
              <a:t>EPA EMERGING CONTAMINANTS (EC) REIMBURSEMENT GRANT PROGRAM </a:t>
            </a:r>
          </a:p>
        </p:txBody>
      </p:sp>
      <p:sp>
        <p:nvSpPr>
          <p:cNvPr id="4" name="Rectangle 3">
            <a:extLst>
              <a:ext uri="{FF2B5EF4-FFF2-40B4-BE49-F238E27FC236}">
                <a16:creationId xmlns:a16="http://schemas.microsoft.com/office/drawing/2014/main" id="{53418DDD-F726-18F4-E06D-408A656E64C0}"/>
              </a:ext>
            </a:extLst>
          </p:cNvPr>
          <p:cNvSpPr/>
          <p:nvPr/>
        </p:nvSpPr>
        <p:spPr>
          <a:xfrm>
            <a:off x="2205041" y="4445694"/>
            <a:ext cx="8212665" cy="2431435"/>
          </a:xfrm>
          <a:prstGeom prst="rect">
            <a:avLst/>
          </a:prstGeom>
        </p:spPr>
        <p:txBody>
          <a:bodyPr wrap="square">
            <a:spAutoFit/>
          </a:bodyPr>
          <a:lstStyle/>
          <a:p>
            <a:pPr algn="ctr"/>
            <a:r>
              <a:rPr lang="en-US" sz="3200" dirty="0">
                <a:solidFill>
                  <a:schemeClr val="tx2"/>
                </a:solidFill>
                <a:latin typeface="Segoe UI Semibold" panose="020B0702040204020203" pitchFamily="34" charset="0"/>
                <a:cs typeface="Segoe UI Semibold" panose="020B0702040204020203" pitchFamily="34" charset="0"/>
              </a:rPr>
              <a:t>Public Meeting</a:t>
            </a:r>
          </a:p>
          <a:p>
            <a:pPr algn="ctr"/>
            <a:r>
              <a:rPr lang="en-US" sz="3200" dirty="0">
                <a:solidFill>
                  <a:schemeClr val="tx2"/>
                </a:solidFill>
                <a:latin typeface="Segoe UI Semibold" panose="020B0702040204020203" pitchFamily="34" charset="0"/>
                <a:cs typeface="Segoe UI Semibold" panose="020B0702040204020203" pitchFamily="34" charset="0"/>
              </a:rPr>
              <a:t>December 16, 2025</a:t>
            </a:r>
          </a:p>
          <a:p>
            <a:pPr algn="ctr"/>
            <a:endParaRPr lang="en-US" sz="3200" dirty="0">
              <a:solidFill>
                <a:schemeClr val="tx2"/>
              </a:solidFill>
              <a:latin typeface="Segoe UI Semibold" panose="020B0702040204020203" pitchFamily="34" charset="0"/>
              <a:cs typeface="Segoe UI Semibold" panose="020B0702040204020203" pitchFamily="34" charset="0"/>
            </a:endParaRPr>
          </a:p>
          <a:p>
            <a:pPr algn="ctr"/>
            <a:r>
              <a:rPr lang="en-US" sz="3200" dirty="0">
                <a:solidFill>
                  <a:schemeClr val="tx2"/>
                </a:solidFill>
                <a:latin typeface="Segoe UI Semibold" panose="020B0702040204020203" pitchFamily="34" charset="0"/>
                <a:cs typeface="Segoe UI Semibold" panose="020B0702040204020203" pitchFamily="34" charset="0"/>
              </a:rPr>
              <a:t>(Updated 1/3/2026)</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pic>
        <p:nvPicPr>
          <p:cNvPr id="8" name="Picture 7" descr="A green dot in the sky&#10;&#10;AI-generated content may be incorrect.">
            <a:extLst>
              <a:ext uri="{FF2B5EF4-FFF2-40B4-BE49-F238E27FC236}">
                <a16:creationId xmlns:a16="http://schemas.microsoft.com/office/drawing/2014/main" id="{B5210ABD-AC6A-231B-9DCB-BC459CFF08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108" y="5722406"/>
            <a:ext cx="2010056" cy="781159"/>
          </a:xfrm>
          <a:prstGeom prst="rect">
            <a:avLst/>
          </a:prstGeom>
        </p:spPr>
      </p:pic>
    </p:spTree>
    <p:extLst>
      <p:ext uri="{BB962C8B-B14F-4D97-AF65-F5344CB8AC3E}">
        <p14:creationId xmlns:p14="http://schemas.microsoft.com/office/powerpoint/2010/main" val="460428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F6313-2CFC-DA86-4425-3D9B42FFCD3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EC9E0EC-8C06-3ACF-5438-DBA7FCA5AC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144"/>
            <a:ext cx="12192000" cy="6858000"/>
          </a:xfrm>
          <a:prstGeom prst="rect">
            <a:avLst/>
          </a:prstGeom>
        </p:spPr>
      </p:pic>
      <p:pic>
        <p:nvPicPr>
          <p:cNvPr id="5" name="Picture 4">
            <a:extLst>
              <a:ext uri="{FF2B5EF4-FFF2-40B4-BE49-F238E27FC236}">
                <a16:creationId xmlns:a16="http://schemas.microsoft.com/office/drawing/2014/main" id="{B93F960A-95C7-9434-7DE7-F0288D47E6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2" name="Shape 147">
            <a:extLst>
              <a:ext uri="{FF2B5EF4-FFF2-40B4-BE49-F238E27FC236}">
                <a16:creationId xmlns:a16="http://schemas.microsoft.com/office/drawing/2014/main" id="{2F4E368B-5837-91D9-81C8-A7B183DA7D1B}"/>
              </a:ext>
            </a:extLst>
          </p:cNvPr>
          <p:cNvSpPr txBox="1">
            <a:spLocks/>
          </p:cNvSpPr>
          <p:nvPr/>
        </p:nvSpPr>
        <p:spPr>
          <a:xfrm>
            <a:off x="246887" y="228548"/>
            <a:ext cx="11512297" cy="2771775"/>
          </a:xfrm>
          <a:prstGeom prst="rect">
            <a:avLst/>
          </a:prstGeom>
        </p:spPr>
        <p:txBody>
          <a:bodyPr vert="horz" lIns="91425" tIns="91425" rIns="91425" bIns="91425" rtlCol="0" anchor="t" anchorCtr="0">
            <a:no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5" indent="0">
              <a:spcAft>
                <a:spcPts val="1200"/>
              </a:spcAft>
              <a:buClr>
                <a:schemeClr val="accent2">
                  <a:lumMod val="60000"/>
                  <a:lumOff val="40000"/>
                </a:schemeClr>
              </a:buClr>
              <a:buNone/>
            </a:pPr>
            <a:r>
              <a:rPr lang="en-US" sz="2400" b="1" dirty="0">
                <a:latin typeface="Segoe UI Semilight" panose="020B0402040204020203" pitchFamily="34" charset="0"/>
                <a:cs typeface="Segoe UI Semilight" panose="020B0402040204020203" pitchFamily="34" charset="0"/>
              </a:rPr>
              <a:t>Sewer service installation in this program consists of:</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Connect to existing service stub out at property line – remove cap, connect, and install cleanout and box</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Install 4” or 6” service from cleanout to business or residence and connect to sewer line upstream of septic tank, but at least 5 feet from the structure at location agreed to between contractor and property owner</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Install grinder pump if required due to elevation difference</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Abandon septic tank in compliance with Riverstone Health requirements</a:t>
            </a:r>
          </a:p>
          <a:p>
            <a:pPr marL="228595" indent="0">
              <a:spcAft>
                <a:spcPts val="1200"/>
              </a:spcAft>
              <a:buClr>
                <a:schemeClr val="accent2">
                  <a:lumMod val="60000"/>
                  <a:lumOff val="40000"/>
                </a:schemeClr>
              </a:buClr>
              <a:buNone/>
            </a:pPr>
            <a:r>
              <a:rPr lang="en-US" sz="2400" b="1" dirty="0">
                <a:latin typeface="Segoe UI Semilight" panose="020B0402040204020203" pitchFamily="34" charset="0"/>
                <a:cs typeface="Segoe UI Semilight" panose="020B0402040204020203" pitchFamily="34" charset="0"/>
              </a:rPr>
              <a:t>What is not included in this program?</a:t>
            </a:r>
          </a:p>
          <a:p>
            <a:pPr marL="571495" indent="-342900">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Site restoration (property owner may complete this work or pay for it out of pocket)</a:t>
            </a:r>
          </a:p>
          <a:p>
            <a:pPr marL="228595" indent="0">
              <a:spcAft>
                <a:spcPts val="1200"/>
              </a:spcAft>
              <a:buClr>
                <a:schemeClr val="accent2">
                  <a:lumMod val="60000"/>
                  <a:lumOff val="40000"/>
                </a:schemeClr>
              </a:buClr>
              <a:buNone/>
            </a:pPr>
            <a:endParaRPr lang="en-US" sz="2400" b="1" dirty="0">
              <a:latin typeface="Segoe UI Semilight" panose="020B0402040204020203" pitchFamily="34" charset="0"/>
              <a:cs typeface="Segoe UI Semilight" panose="020B0402040204020203" pitchFamily="34" charset="0"/>
            </a:endParaRPr>
          </a:p>
        </p:txBody>
      </p:sp>
      <p:pic>
        <p:nvPicPr>
          <p:cNvPr id="6" name="Picture 5" descr="A green dot in the sky&#10;&#10;AI-generated content may be incorrect.">
            <a:extLst>
              <a:ext uri="{FF2B5EF4-FFF2-40B4-BE49-F238E27FC236}">
                <a16:creationId xmlns:a16="http://schemas.microsoft.com/office/drawing/2014/main" id="{84B30487-893E-A2EB-B5C2-4DD7945B99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265" y="5854384"/>
            <a:ext cx="2010056" cy="781159"/>
          </a:xfrm>
          <a:prstGeom prst="rect">
            <a:avLst/>
          </a:prstGeom>
        </p:spPr>
      </p:pic>
    </p:spTree>
    <p:extLst>
      <p:ext uri="{BB962C8B-B14F-4D97-AF65-F5344CB8AC3E}">
        <p14:creationId xmlns:p14="http://schemas.microsoft.com/office/powerpoint/2010/main" val="1149548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EC215-C396-48BD-710D-51EB1B46CE3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98A4BF3-7273-8CA1-2548-5EABAEE3BC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AB0B821-CFB0-B286-A60E-F1A6E9A78D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4" name="Rectangle 3">
            <a:extLst>
              <a:ext uri="{FF2B5EF4-FFF2-40B4-BE49-F238E27FC236}">
                <a16:creationId xmlns:a16="http://schemas.microsoft.com/office/drawing/2014/main" id="{B16FFCE5-94AE-DC0F-79D2-D4988B5625CC}"/>
              </a:ext>
            </a:extLst>
          </p:cNvPr>
          <p:cNvSpPr/>
          <p:nvPr/>
        </p:nvSpPr>
        <p:spPr>
          <a:xfrm>
            <a:off x="920423" y="2027787"/>
            <a:ext cx="10162105" cy="1077218"/>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Property Owner Process and Requirements</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pic>
        <p:nvPicPr>
          <p:cNvPr id="6" name="Picture 5" descr="A green dot in the sky&#10;&#10;AI-generated content may be incorrect.">
            <a:extLst>
              <a:ext uri="{FF2B5EF4-FFF2-40B4-BE49-F238E27FC236}">
                <a16:creationId xmlns:a16="http://schemas.microsoft.com/office/drawing/2014/main" id="{E0B5014D-7DD7-6C29-A7CB-68256280E1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108" y="5722406"/>
            <a:ext cx="2010056" cy="781159"/>
          </a:xfrm>
          <a:prstGeom prst="rect">
            <a:avLst/>
          </a:prstGeom>
        </p:spPr>
      </p:pic>
    </p:spTree>
    <p:extLst>
      <p:ext uri="{BB962C8B-B14F-4D97-AF65-F5344CB8AC3E}">
        <p14:creationId xmlns:p14="http://schemas.microsoft.com/office/powerpoint/2010/main" val="63255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EB254-D282-2070-F460-A53C9A97D62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DE14238-F32C-4672-0ABD-7FE0F0322C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0B11A185-CD85-2006-4CE2-4EBD327B4F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2" name="Shape 147">
            <a:extLst>
              <a:ext uri="{FF2B5EF4-FFF2-40B4-BE49-F238E27FC236}">
                <a16:creationId xmlns:a16="http://schemas.microsoft.com/office/drawing/2014/main" id="{0DBF200A-1727-0292-C52A-0B705CF9629F}"/>
              </a:ext>
            </a:extLst>
          </p:cNvPr>
          <p:cNvSpPr txBox="1">
            <a:spLocks/>
          </p:cNvSpPr>
          <p:nvPr/>
        </p:nvSpPr>
        <p:spPr>
          <a:xfrm>
            <a:off x="1335025" y="0"/>
            <a:ext cx="10527868" cy="2771775"/>
          </a:xfrm>
          <a:prstGeom prst="rect">
            <a:avLst/>
          </a:prstGeom>
        </p:spPr>
        <p:txBody>
          <a:bodyPr vert="horz" lIns="91425" tIns="91425" rIns="91425" bIns="91425" rtlCol="0" anchor="t" anchorCtr="0">
            <a:no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Step 1: Property Owner Determines Availability of Public Sewer</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Step 2: Obtain Approved Contractor List from LWSD and Secure a Written Bid</a:t>
            </a:r>
            <a:r>
              <a:rPr lang="en-US" sz="2400" b="1" dirty="0">
                <a:solidFill>
                  <a:schemeClr val="accent1">
                    <a:lumMod val="60000"/>
                    <a:lumOff val="40000"/>
                  </a:schemeClr>
                </a:solidFill>
                <a:latin typeface="Segoe UI Semilight" panose="020B0402040204020203" pitchFamily="34" charset="0"/>
                <a:cs typeface="Segoe UI Semilight" panose="020B0402040204020203" pitchFamily="34" charset="0"/>
              </a:rPr>
              <a:t>*</a:t>
            </a:r>
            <a:r>
              <a:rPr lang="en-US" sz="2400" b="1" dirty="0">
                <a:latin typeface="Segoe UI Semilight" panose="020B0402040204020203" pitchFamily="34" charset="0"/>
                <a:cs typeface="Segoe UI Semilight" panose="020B0402040204020203" pitchFamily="34" charset="0"/>
              </a:rPr>
              <a:t> from an Approved Contractor</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Step 3: Sign and Return Grant Agreement to LWSD</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Step 4: Grant Approval Notification from LWSD to Property Owner</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Step 5: Property Owner Submits Service Application and Pays Required Connection Fees to LWSD</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Step 6: Property Owner Contracts</a:t>
            </a:r>
            <a:r>
              <a:rPr lang="en-US" sz="2400" b="1" dirty="0">
                <a:solidFill>
                  <a:schemeClr val="accent1">
                    <a:lumMod val="60000"/>
                    <a:lumOff val="40000"/>
                  </a:schemeClr>
                </a:solidFill>
                <a:latin typeface="Segoe UI Semilight" panose="020B0402040204020203" pitchFamily="34" charset="0"/>
                <a:cs typeface="Segoe UI Semilight" panose="020B0402040204020203" pitchFamily="34" charset="0"/>
              </a:rPr>
              <a:t>*</a:t>
            </a:r>
            <a:r>
              <a:rPr lang="en-US" sz="2400" b="1" dirty="0">
                <a:latin typeface="Segoe UI Semilight" panose="020B0402040204020203" pitchFamily="34" charset="0"/>
                <a:cs typeface="Segoe UI Semilight" panose="020B0402040204020203" pitchFamily="34" charset="0"/>
              </a:rPr>
              <a:t> with and Schedules On-site Work with Contractor </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Step 7: Contractor Performs all Contracted Work</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Step 8: Payment from LWSD to Contractor (up to $5k)</a:t>
            </a:r>
          </a:p>
        </p:txBody>
      </p:sp>
      <p:pic>
        <p:nvPicPr>
          <p:cNvPr id="6" name="Picture 5" descr="A green dot in the sky&#10;&#10;AI-generated content may be incorrect.">
            <a:extLst>
              <a:ext uri="{FF2B5EF4-FFF2-40B4-BE49-F238E27FC236}">
                <a16:creationId xmlns:a16="http://schemas.microsoft.com/office/drawing/2014/main" id="{8CA20D31-4A7E-3048-4E6B-666E840DEA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108" y="5722406"/>
            <a:ext cx="2010056" cy="781159"/>
          </a:xfrm>
          <a:prstGeom prst="rect">
            <a:avLst/>
          </a:prstGeom>
        </p:spPr>
      </p:pic>
      <p:sp>
        <p:nvSpPr>
          <p:cNvPr id="4" name="TextBox 3">
            <a:extLst>
              <a:ext uri="{FF2B5EF4-FFF2-40B4-BE49-F238E27FC236}">
                <a16:creationId xmlns:a16="http://schemas.microsoft.com/office/drawing/2014/main" id="{A9CCA9AC-105E-4C31-ACFC-F27719C92447}"/>
              </a:ext>
            </a:extLst>
          </p:cNvPr>
          <p:cNvSpPr txBox="1"/>
          <p:nvPr/>
        </p:nvSpPr>
        <p:spPr>
          <a:xfrm>
            <a:off x="3115252" y="5737997"/>
            <a:ext cx="5674786" cy="954107"/>
          </a:xfrm>
          <a:prstGeom prst="rect">
            <a:avLst/>
          </a:prstGeom>
          <a:noFill/>
        </p:spPr>
        <p:txBody>
          <a:bodyPr wrap="square" rtlCol="0">
            <a:spAutoFit/>
          </a:bodyPr>
          <a:lstStyle/>
          <a:p>
            <a:r>
              <a:rPr lang="en-US" sz="1400" dirty="0">
                <a:solidFill>
                  <a:schemeClr val="accent1">
                    <a:lumMod val="60000"/>
                    <a:lumOff val="40000"/>
                  </a:schemeClr>
                </a:solidFill>
              </a:rPr>
              <a:t>* It is highly recommended for property owner to require contractor bid and contract to exempt property owner from responsibility for costs if the contractor does not comply with program requirements and cannot receive reimbursement from LWSD</a:t>
            </a:r>
          </a:p>
        </p:txBody>
      </p:sp>
    </p:spTree>
    <p:extLst>
      <p:ext uri="{BB962C8B-B14F-4D97-AF65-F5344CB8AC3E}">
        <p14:creationId xmlns:p14="http://schemas.microsoft.com/office/powerpoint/2010/main" val="2434869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A1E92-4BEB-BEA0-4B28-F172A9A61E8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1CAD0CC-A09F-F7DB-C8DF-4612E24B16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C826B989-F4E6-3ABB-0F16-A57863E8B4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4" name="Rectangle 3">
            <a:extLst>
              <a:ext uri="{FF2B5EF4-FFF2-40B4-BE49-F238E27FC236}">
                <a16:creationId xmlns:a16="http://schemas.microsoft.com/office/drawing/2014/main" id="{3D650DFB-54E1-626F-A7D0-51D76DCD946E}"/>
              </a:ext>
            </a:extLst>
          </p:cNvPr>
          <p:cNvSpPr/>
          <p:nvPr/>
        </p:nvSpPr>
        <p:spPr>
          <a:xfrm>
            <a:off x="920423" y="2027787"/>
            <a:ext cx="10162105" cy="1077218"/>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Property Owner Responsibilities</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pic>
        <p:nvPicPr>
          <p:cNvPr id="6" name="Picture 5" descr="A green dot in the sky&#10;&#10;AI-generated content may be incorrect.">
            <a:extLst>
              <a:ext uri="{FF2B5EF4-FFF2-40B4-BE49-F238E27FC236}">
                <a16:creationId xmlns:a16="http://schemas.microsoft.com/office/drawing/2014/main" id="{72B9798B-1CFB-3B34-29B4-F33A876CF2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108" y="5722406"/>
            <a:ext cx="2010056" cy="781159"/>
          </a:xfrm>
          <a:prstGeom prst="rect">
            <a:avLst/>
          </a:prstGeom>
        </p:spPr>
      </p:pic>
    </p:spTree>
    <p:extLst>
      <p:ext uri="{BB962C8B-B14F-4D97-AF65-F5344CB8AC3E}">
        <p14:creationId xmlns:p14="http://schemas.microsoft.com/office/powerpoint/2010/main" val="1068430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DB873-FCEB-D3C2-31F7-EBD210B36C9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6F3E35A-19FA-544E-47DB-F9F9B3CD3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D1D4BAA2-4F9E-60E1-A8EA-58B0058E18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7788" y="6001076"/>
            <a:ext cx="2639969" cy="795097"/>
          </a:xfrm>
          <a:prstGeom prst="rect">
            <a:avLst/>
          </a:prstGeom>
        </p:spPr>
      </p:pic>
      <p:sp>
        <p:nvSpPr>
          <p:cNvPr id="2" name="Shape 147">
            <a:extLst>
              <a:ext uri="{FF2B5EF4-FFF2-40B4-BE49-F238E27FC236}">
                <a16:creationId xmlns:a16="http://schemas.microsoft.com/office/drawing/2014/main" id="{DBE3DC58-CF13-295A-84CD-E8DFB91587B7}"/>
              </a:ext>
            </a:extLst>
          </p:cNvPr>
          <p:cNvSpPr txBox="1">
            <a:spLocks/>
          </p:cNvSpPr>
          <p:nvPr/>
        </p:nvSpPr>
        <p:spPr>
          <a:xfrm>
            <a:off x="203200" y="326738"/>
            <a:ext cx="11565467" cy="2771775"/>
          </a:xfrm>
          <a:prstGeom prst="rect">
            <a:avLst/>
          </a:prstGeom>
        </p:spPr>
        <p:txBody>
          <a:bodyPr vert="horz" lIns="91425" tIns="91425" rIns="91425" bIns="91425" rtlCol="0" anchor="t" anchorCtr="0">
            <a:no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Determine eligibility, obtain grant agreement form from LWSD office or download from LWSD website, and obtain list of pre-approved contractors</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Obtain bid(s) – (it is recommended to obtain more than one)</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Apply to the program for funding by completing and submitting grant agreement</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Hire an approved contractor</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Pay all costs associated with sewer service installation</a:t>
            </a:r>
          </a:p>
          <a:p>
            <a:pPr marL="914412" lvl="1" indent="-228594">
              <a:spcAft>
                <a:spcPts val="1200"/>
              </a:spcAft>
              <a:buClr>
                <a:schemeClr val="accent2">
                  <a:lumMod val="60000"/>
                  <a:lumOff val="40000"/>
                </a:schemeClr>
              </a:buClr>
            </a:pPr>
            <a:r>
              <a:rPr lang="en-US" sz="2000" b="1" dirty="0">
                <a:latin typeface="Segoe UI Semilight" panose="020B0402040204020203" pitchFamily="34" charset="0"/>
                <a:cs typeface="Segoe UI Semilight" panose="020B0402040204020203" pitchFamily="34" charset="0"/>
              </a:rPr>
              <a:t>$60 permit fee</a:t>
            </a:r>
          </a:p>
          <a:p>
            <a:pPr marL="914412" lvl="1" indent="-228594">
              <a:spcAft>
                <a:spcPts val="1200"/>
              </a:spcAft>
              <a:buClr>
                <a:schemeClr val="accent2">
                  <a:lumMod val="60000"/>
                  <a:lumOff val="40000"/>
                </a:schemeClr>
              </a:buClr>
            </a:pPr>
            <a:r>
              <a:rPr lang="en-US" sz="2000" b="1" dirty="0">
                <a:latin typeface="Segoe UI Semilight" panose="020B0402040204020203" pitchFamily="34" charset="0"/>
                <a:cs typeface="Segoe UI Semilight" panose="020B0402040204020203" pitchFamily="34" charset="0"/>
              </a:rPr>
              <a:t>$45 account set-up</a:t>
            </a:r>
          </a:p>
          <a:p>
            <a:pPr marL="914412" lvl="1" indent="-228594">
              <a:spcAft>
                <a:spcPts val="1200"/>
              </a:spcAft>
              <a:buClr>
                <a:schemeClr val="accent2">
                  <a:lumMod val="60000"/>
                  <a:lumOff val="40000"/>
                </a:schemeClr>
              </a:buClr>
            </a:pPr>
            <a:r>
              <a:rPr lang="en-US" sz="2000" b="1" dirty="0">
                <a:latin typeface="Segoe UI Semilight" panose="020B0402040204020203" pitchFamily="34" charset="0"/>
                <a:cs typeface="Segoe UI Semilight" panose="020B0402040204020203" pitchFamily="34" charset="0"/>
              </a:rPr>
              <a:t>System development fee based on sewer phase connection</a:t>
            </a:r>
          </a:p>
          <a:p>
            <a:pPr marL="914412" lvl="1" indent="-228594">
              <a:spcAft>
                <a:spcPts val="1200"/>
              </a:spcAft>
              <a:buClr>
                <a:schemeClr val="accent2">
                  <a:lumMod val="60000"/>
                  <a:lumOff val="40000"/>
                </a:schemeClr>
              </a:buClr>
            </a:pPr>
            <a:r>
              <a:rPr lang="en-US" sz="2000" b="1" dirty="0">
                <a:latin typeface="Segoe UI Semilight" panose="020B0402040204020203" pitchFamily="34" charset="0"/>
                <a:cs typeface="Segoe UI Semilight" panose="020B0402040204020203" pitchFamily="34" charset="0"/>
              </a:rPr>
              <a:t>New sewer service installation cost less grant funding paid directly to the contractor (any cost above $5k, or extra for restoration)</a:t>
            </a:r>
          </a:p>
        </p:txBody>
      </p:sp>
      <p:pic>
        <p:nvPicPr>
          <p:cNvPr id="6" name="Picture 5" descr="A green dot in the sky&#10;&#10;AI-generated content may be incorrect.">
            <a:extLst>
              <a:ext uri="{FF2B5EF4-FFF2-40B4-BE49-F238E27FC236}">
                <a16:creationId xmlns:a16="http://schemas.microsoft.com/office/drawing/2014/main" id="{CFB34463-7406-65DF-7A52-123CAAD923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812" y="5932718"/>
            <a:ext cx="2010056" cy="781159"/>
          </a:xfrm>
          <a:prstGeom prst="rect">
            <a:avLst/>
          </a:prstGeom>
        </p:spPr>
      </p:pic>
    </p:spTree>
    <p:extLst>
      <p:ext uri="{BB962C8B-B14F-4D97-AF65-F5344CB8AC3E}">
        <p14:creationId xmlns:p14="http://schemas.microsoft.com/office/powerpoint/2010/main" val="372512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C2733-490C-EF6D-7803-B00FB9D517D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CB3B65A-7C4A-62E7-424B-0B307C4DF2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8F63B1E7-38F4-95E0-373F-4420BBF1FE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2" name="Shape 147">
            <a:extLst>
              <a:ext uri="{FF2B5EF4-FFF2-40B4-BE49-F238E27FC236}">
                <a16:creationId xmlns:a16="http://schemas.microsoft.com/office/drawing/2014/main" id="{2E53FD29-D9E5-EC70-C3FC-155BA2FD6BE7}"/>
              </a:ext>
            </a:extLst>
          </p:cNvPr>
          <p:cNvSpPr txBox="1">
            <a:spLocks/>
          </p:cNvSpPr>
          <p:nvPr/>
        </p:nvSpPr>
        <p:spPr>
          <a:xfrm>
            <a:off x="1024128" y="1919573"/>
            <a:ext cx="9756648" cy="2771775"/>
          </a:xfrm>
          <a:prstGeom prst="rect">
            <a:avLst/>
          </a:prstGeom>
        </p:spPr>
        <p:txBody>
          <a:bodyPr vert="horz" lIns="91425" tIns="91425" rIns="91425" bIns="91425" rtlCol="0" anchor="t" anchorCtr="0">
            <a:no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12" lvl="1" indent="-228594">
              <a:spcAft>
                <a:spcPts val="1200"/>
              </a:spcAft>
              <a:buClr>
                <a:schemeClr val="accent2">
                  <a:lumMod val="60000"/>
                  <a:lumOff val="40000"/>
                </a:schemeClr>
              </a:buClr>
            </a:pPr>
            <a:r>
              <a:rPr lang="en-US" b="1" dirty="0">
                <a:latin typeface="Segoe UI Semilight" panose="020B0402040204020203" pitchFamily="34" charset="0"/>
                <a:cs typeface="Segoe UI Semilight" panose="020B0402040204020203" pitchFamily="34" charset="0"/>
              </a:rPr>
              <a:t>Construction must be complete w/in 9 months of date of approved grant agreement</a:t>
            </a:r>
          </a:p>
          <a:p>
            <a:pPr marL="914412" lvl="1" indent="-228594">
              <a:spcAft>
                <a:spcPts val="1200"/>
              </a:spcAft>
              <a:buClr>
                <a:schemeClr val="accent2">
                  <a:lumMod val="60000"/>
                  <a:lumOff val="40000"/>
                </a:schemeClr>
              </a:buClr>
            </a:pPr>
            <a:r>
              <a:rPr lang="en-US" b="1" dirty="0">
                <a:latin typeface="Segoe UI Semilight" panose="020B0402040204020203" pitchFamily="34" charset="0"/>
                <a:cs typeface="Segoe UI Semilight" panose="020B0402040204020203" pitchFamily="34" charset="0"/>
              </a:rPr>
              <a:t>Contractor submits closeout documents to LWSD w/in 45 days of construction completion</a:t>
            </a:r>
          </a:p>
          <a:p>
            <a:pPr marL="914412" lvl="1" indent="-228594">
              <a:spcAft>
                <a:spcPts val="1200"/>
              </a:spcAft>
              <a:buClr>
                <a:schemeClr val="accent2">
                  <a:lumMod val="60000"/>
                  <a:lumOff val="40000"/>
                </a:schemeClr>
              </a:buClr>
            </a:pPr>
            <a:r>
              <a:rPr lang="en-US" b="1" dirty="0">
                <a:latin typeface="Segoe UI Semilight" panose="020B0402040204020203" pitchFamily="34" charset="0"/>
                <a:cs typeface="Segoe UI Semilight" panose="020B0402040204020203" pitchFamily="34" charset="0"/>
              </a:rPr>
              <a:t>LWSD makes payment to Contractor w/in approximately 45 days of receipt of closeout documents</a:t>
            </a:r>
          </a:p>
          <a:p>
            <a:pPr marL="914412" lvl="1" indent="-228594">
              <a:spcAft>
                <a:spcPts val="1200"/>
              </a:spcAft>
              <a:buClr>
                <a:schemeClr val="accent2">
                  <a:lumMod val="60000"/>
                  <a:lumOff val="40000"/>
                </a:schemeClr>
              </a:buClr>
            </a:pPr>
            <a:r>
              <a:rPr lang="en-US" b="1" dirty="0">
                <a:latin typeface="Segoe UI Semilight" panose="020B0402040204020203" pitchFamily="34" charset="0"/>
                <a:cs typeface="Segoe UI Semilight" panose="020B0402040204020203" pitchFamily="34" charset="0"/>
              </a:rPr>
              <a:t>Total timeframe = one year (max)</a:t>
            </a:r>
          </a:p>
        </p:txBody>
      </p:sp>
      <p:sp>
        <p:nvSpPr>
          <p:cNvPr id="4" name="Rectangle 3">
            <a:extLst>
              <a:ext uri="{FF2B5EF4-FFF2-40B4-BE49-F238E27FC236}">
                <a16:creationId xmlns:a16="http://schemas.microsoft.com/office/drawing/2014/main" id="{3FB2A32A-F69F-16AF-BB4F-10761B599BDA}"/>
              </a:ext>
            </a:extLst>
          </p:cNvPr>
          <p:cNvSpPr/>
          <p:nvPr/>
        </p:nvSpPr>
        <p:spPr>
          <a:xfrm>
            <a:off x="1597079" y="354435"/>
            <a:ext cx="8212665" cy="1077218"/>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Timelines</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pic>
        <p:nvPicPr>
          <p:cNvPr id="6" name="Picture 5" descr="A green dot in the sky&#10;&#10;AI-generated content may be incorrect.">
            <a:extLst>
              <a:ext uri="{FF2B5EF4-FFF2-40B4-BE49-F238E27FC236}">
                <a16:creationId xmlns:a16="http://schemas.microsoft.com/office/drawing/2014/main" id="{30001F27-71EC-74AE-5093-9935C0645E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108" y="5722406"/>
            <a:ext cx="2010056" cy="781159"/>
          </a:xfrm>
          <a:prstGeom prst="rect">
            <a:avLst/>
          </a:prstGeom>
        </p:spPr>
      </p:pic>
    </p:spTree>
    <p:extLst>
      <p:ext uri="{BB962C8B-B14F-4D97-AF65-F5344CB8AC3E}">
        <p14:creationId xmlns:p14="http://schemas.microsoft.com/office/powerpoint/2010/main" val="3247025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07A37-2C15-12ED-7036-9C62A60EE43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847A1E6-A1B1-D52D-0E70-F0E76ADDD3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5C1F2695-BE9F-F3E8-AC0D-A0DC0DC38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2" name="Shape 147">
            <a:extLst>
              <a:ext uri="{FF2B5EF4-FFF2-40B4-BE49-F238E27FC236}">
                <a16:creationId xmlns:a16="http://schemas.microsoft.com/office/drawing/2014/main" id="{6170264F-3B6B-6410-FD64-8658F5EA7788}"/>
              </a:ext>
            </a:extLst>
          </p:cNvPr>
          <p:cNvSpPr txBox="1">
            <a:spLocks/>
          </p:cNvSpPr>
          <p:nvPr/>
        </p:nvSpPr>
        <p:spPr>
          <a:xfrm>
            <a:off x="1024128" y="1197197"/>
            <a:ext cx="9756648" cy="2771775"/>
          </a:xfrm>
          <a:prstGeom prst="rect">
            <a:avLst/>
          </a:prstGeom>
        </p:spPr>
        <p:txBody>
          <a:bodyPr vert="horz" lIns="91425" tIns="91425" rIns="91425" bIns="91425" rtlCol="0" anchor="t" anchorCtr="0">
            <a:no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5" indent="0">
              <a:spcAft>
                <a:spcPts val="1200"/>
              </a:spcAft>
              <a:buClr>
                <a:schemeClr val="accent2">
                  <a:lumMod val="60000"/>
                  <a:lumOff val="40000"/>
                </a:schemeClr>
              </a:buClr>
              <a:buNone/>
            </a:pPr>
            <a:r>
              <a:rPr lang="en-US" sz="2400" b="1" dirty="0">
                <a:latin typeface="Segoe UI Semilight" panose="020B0402040204020203" pitchFamily="34" charset="0"/>
                <a:cs typeface="Segoe UI Semilight" panose="020B0402040204020203" pitchFamily="34" charset="0"/>
              </a:rPr>
              <a:t>How does a contractor get on the approved contractors list?</a:t>
            </a:r>
          </a:p>
          <a:p>
            <a:pPr marL="228595" indent="0">
              <a:spcAft>
                <a:spcPts val="1200"/>
              </a:spcAft>
              <a:buClr>
                <a:schemeClr val="accent2">
                  <a:lumMod val="60000"/>
                  <a:lumOff val="40000"/>
                </a:schemeClr>
              </a:buClr>
              <a:buNone/>
            </a:pPr>
            <a:endParaRPr lang="en-US" sz="2400" b="1" dirty="0">
              <a:latin typeface="Segoe UI Semilight" panose="020B0402040204020203" pitchFamily="34" charset="0"/>
              <a:cs typeface="Segoe UI Semilight" panose="020B0402040204020203" pitchFamily="34" charset="0"/>
            </a:endParaRPr>
          </a:p>
          <a:p>
            <a:pPr marL="228595" indent="0">
              <a:spcAft>
                <a:spcPts val="1200"/>
              </a:spcAft>
              <a:buClr>
                <a:schemeClr val="accent2">
                  <a:lumMod val="60000"/>
                  <a:lumOff val="40000"/>
                </a:schemeClr>
              </a:buClr>
              <a:buNone/>
            </a:pPr>
            <a:r>
              <a:rPr lang="en-US" sz="2400" b="1" dirty="0">
                <a:latin typeface="Segoe UI Semilight" panose="020B0402040204020203" pitchFamily="34" charset="0"/>
                <a:cs typeface="Segoe UI Semilight" panose="020B0402040204020203" pitchFamily="34" charset="0"/>
              </a:rPr>
              <a:t>Submit the following to LWSD:</a:t>
            </a:r>
          </a:p>
          <a:p>
            <a:pPr marL="914412" lvl="1" indent="-228594">
              <a:spcAft>
                <a:spcPts val="1200"/>
              </a:spcAft>
              <a:buClr>
                <a:schemeClr val="accent2">
                  <a:lumMod val="60000"/>
                  <a:lumOff val="40000"/>
                </a:schemeClr>
              </a:buClr>
            </a:pPr>
            <a:r>
              <a:rPr lang="en-US" b="1" dirty="0">
                <a:latin typeface="Segoe UI Semilight" panose="020B0402040204020203" pitchFamily="34" charset="0"/>
                <a:cs typeface="Segoe UI Semilight" panose="020B0402040204020203" pitchFamily="34" charset="0"/>
              </a:rPr>
              <a:t>Montana State registration</a:t>
            </a:r>
          </a:p>
          <a:p>
            <a:pPr marL="914412" lvl="1" indent="-228594">
              <a:spcAft>
                <a:spcPts val="1200"/>
              </a:spcAft>
              <a:buClr>
                <a:schemeClr val="accent2">
                  <a:lumMod val="60000"/>
                  <a:lumOff val="40000"/>
                </a:schemeClr>
              </a:buClr>
            </a:pPr>
            <a:r>
              <a:rPr lang="en-US" b="1" dirty="0">
                <a:latin typeface="Segoe UI Semilight" panose="020B0402040204020203" pitchFamily="34" charset="0"/>
                <a:cs typeface="Segoe UI Semilight" panose="020B0402040204020203" pitchFamily="34" charset="0"/>
              </a:rPr>
              <a:t>Liability insurance certificate with LWSD and Morrison Maierle listed as Additional Insureds</a:t>
            </a:r>
          </a:p>
          <a:p>
            <a:pPr marL="914412" lvl="1" indent="-228594">
              <a:spcAft>
                <a:spcPts val="1200"/>
              </a:spcAft>
              <a:buClr>
                <a:schemeClr val="accent2">
                  <a:lumMod val="60000"/>
                  <a:lumOff val="40000"/>
                </a:schemeClr>
              </a:buClr>
            </a:pPr>
            <a:r>
              <a:rPr lang="en-US" b="1" dirty="0">
                <a:latin typeface="Segoe UI Semilight" panose="020B0402040204020203" pitchFamily="34" charset="0"/>
                <a:cs typeface="Segoe UI Semilight" panose="020B0402040204020203" pitchFamily="34" charset="0"/>
              </a:rPr>
              <a:t>EC Reimbursement Grant Program Contractor’s agreement form</a:t>
            </a:r>
          </a:p>
          <a:p>
            <a:pPr marL="914412" lvl="1" indent="-228594">
              <a:spcAft>
                <a:spcPts val="1200"/>
              </a:spcAft>
              <a:buClr>
                <a:schemeClr val="accent2">
                  <a:lumMod val="60000"/>
                  <a:lumOff val="40000"/>
                </a:schemeClr>
              </a:buClr>
            </a:pPr>
            <a:r>
              <a:rPr lang="en-US" b="1" dirty="0">
                <a:latin typeface="Segoe UI Semilight" panose="020B0402040204020203" pitchFamily="34" charset="0"/>
                <a:cs typeface="Segoe UI Semilight" panose="020B0402040204020203" pitchFamily="34" charset="0"/>
              </a:rPr>
              <a:t>Debarment certification form</a:t>
            </a:r>
          </a:p>
        </p:txBody>
      </p:sp>
      <p:sp>
        <p:nvSpPr>
          <p:cNvPr id="4" name="Rectangle 3">
            <a:extLst>
              <a:ext uri="{FF2B5EF4-FFF2-40B4-BE49-F238E27FC236}">
                <a16:creationId xmlns:a16="http://schemas.microsoft.com/office/drawing/2014/main" id="{826D37A4-0B15-8AC3-B1AF-F4A9E4CF3CCC}"/>
              </a:ext>
            </a:extLst>
          </p:cNvPr>
          <p:cNvSpPr/>
          <p:nvPr/>
        </p:nvSpPr>
        <p:spPr>
          <a:xfrm>
            <a:off x="1597079" y="354435"/>
            <a:ext cx="8212665" cy="1077218"/>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Approved Contractors List</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pic>
        <p:nvPicPr>
          <p:cNvPr id="6" name="Picture 5" descr="A green dot in the sky&#10;&#10;AI-generated content may be incorrect.">
            <a:extLst>
              <a:ext uri="{FF2B5EF4-FFF2-40B4-BE49-F238E27FC236}">
                <a16:creationId xmlns:a16="http://schemas.microsoft.com/office/drawing/2014/main" id="{BE456413-180B-76D5-C14D-2BBCDD7775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108" y="5722406"/>
            <a:ext cx="2010056" cy="781159"/>
          </a:xfrm>
          <a:prstGeom prst="rect">
            <a:avLst/>
          </a:prstGeom>
        </p:spPr>
      </p:pic>
    </p:spTree>
    <p:extLst>
      <p:ext uri="{BB962C8B-B14F-4D97-AF65-F5344CB8AC3E}">
        <p14:creationId xmlns:p14="http://schemas.microsoft.com/office/powerpoint/2010/main" val="127104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DA002-2E27-194A-0129-43EABD89ECC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CD2E1ED-6F43-002E-4119-7AFD0764DE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2382F683-C715-8664-0B9B-CA008D1397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2" name="Shape 147">
            <a:extLst>
              <a:ext uri="{FF2B5EF4-FFF2-40B4-BE49-F238E27FC236}">
                <a16:creationId xmlns:a16="http://schemas.microsoft.com/office/drawing/2014/main" id="{B3A507F0-D27D-7AE6-E9A0-74713D461FF2}"/>
              </a:ext>
            </a:extLst>
          </p:cNvPr>
          <p:cNvSpPr txBox="1">
            <a:spLocks/>
          </p:cNvSpPr>
          <p:nvPr/>
        </p:nvSpPr>
        <p:spPr>
          <a:xfrm>
            <a:off x="1334118" y="1370933"/>
            <a:ext cx="10528775" cy="2771775"/>
          </a:xfrm>
          <a:prstGeom prst="rect">
            <a:avLst/>
          </a:prstGeom>
        </p:spPr>
        <p:txBody>
          <a:bodyPr vert="horz" lIns="91425" tIns="91425" rIns="91425" bIns="91425" rtlCol="0" anchor="t" anchorCtr="0">
            <a:no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89" indent="-228594">
              <a:spcAft>
                <a:spcPts val="1200"/>
              </a:spcAft>
              <a:buClr>
                <a:schemeClr val="accent2">
                  <a:lumMod val="60000"/>
                  <a:lumOff val="40000"/>
                </a:schemeClr>
              </a:buClr>
            </a:pPr>
            <a:r>
              <a:rPr lang="en-US" sz="2200" b="1" dirty="0">
                <a:latin typeface="Segoe UI Semilight" panose="020B0402040204020203" pitchFamily="34" charset="0"/>
                <a:cs typeface="Segoe UI Semilight" panose="020B0402040204020203" pitchFamily="34" charset="0"/>
              </a:rPr>
              <a:t>Pay all required fees and receive any required permits</a:t>
            </a:r>
          </a:p>
          <a:p>
            <a:pPr marL="457189" indent="-228594">
              <a:spcAft>
                <a:spcPts val="1200"/>
              </a:spcAft>
              <a:buClr>
                <a:schemeClr val="accent2">
                  <a:lumMod val="60000"/>
                  <a:lumOff val="40000"/>
                </a:schemeClr>
              </a:buClr>
            </a:pPr>
            <a:r>
              <a:rPr lang="en-US" sz="2200" b="1" dirty="0">
                <a:latin typeface="Segoe UI Semilight" panose="020B0402040204020203" pitchFamily="34" charset="0"/>
                <a:cs typeface="Segoe UI Semilight" panose="020B0402040204020203" pitchFamily="34" charset="0"/>
              </a:rPr>
              <a:t>Provide schedule and schedule LWSD inspection prior to backfilling</a:t>
            </a:r>
          </a:p>
          <a:p>
            <a:pPr marL="457189" indent="-228594">
              <a:spcAft>
                <a:spcPts val="1200"/>
              </a:spcAft>
              <a:buClr>
                <a:schemeClr val="accent2">
                  <a:lumMod val="60000"/>
                  <a:lumOff val="40000"/>
                </a:schemeClr>
              </a:buClr>
            </a:pPr>
            <a:r>
              <a:rPr lang="en-US" sz="2200" b="1" dirty="0">
                <a:latin typeface="Segoe UI Semilight" panose="020B0402040204020203" pitchFamily="34" charset="0"/>
                <a:cs typeface="Segoe UI Semilight" panose="020B0402040204020203" pitchFamily="34" charset="0"/>
              </a:rPr>
              <a:t>Complete all items in the bid and agreement with property owner</a:t>
            </a:r>
          </a:p>
          <a:p>
            <a:pPr marL="457189" indent="-228594">
              <a:spcAft>
                <a:spcPts val="1200"/>
              </a:spcAft>
              <a:buClr>
                <a:schemeClr val="accent2">
                  <a:lumMod val="60000"/>
                  <a:lumOff val="40000"/>
                </a:schemeClr>
              </a:buClr>
            </a:pPr>
            <a:r>
              <a:rPr lang="en-US" sz="2200" b="1" dirty="0">
                <a:latin typeface="Segoe UI Semilight" panose="020B0402040204020203" pitchFamily="34" charset="0"/>
                <a:cs typeface="Segoe UI Semilight" panose="020B0402040204020203" pitchFamily="34" charset="0"/>
              </a:rPr>
              <a:t>Purchase and use materials that are BABAA compliant</a:t>
            </a:r>
          </a:p>
          <a:p>
            <a:pPr marL="457189" indent="-228594">
              <a:spcAft>
                <a:spcPts val="1200"/>
              </a:spcAft>
              <a:buClr>
                <a:schemeClr val="accent2">
                  <a:lumMod val="60000"/>
                  <a:lumOff val="40000"/>
                </a:schemeClr>
              </a:buClr>
            </a:pPr>
            <a:r>
              <a:rPr lang="en-US" sz="2200" b="1" dirty="0">
                <a:latin typeface="Segoe UI Semilight" panose="020B0402040204020203" pitchFamily="34" charset="0"/>
                <a:cs typeface="Segoe UI Semilight" panose="020B0402040204020203" pitchFamily="34" charset="0"/>
              </a:rPr>
              <a:t>Pay the higher of current Federal Davis-Bacon Act or current Montana Prevailing Wage Rates</a:t>
            </a:r>
          </a:p>
          <a:p>
            <a:pPr marL="457189" indent="-228594">
              <a:spcAft>
                <a:spcPts val="1200"/>
              </a:spcAft>
              <a:buClr>
                <a:schemeClr val="accent2">
                  <a:lumMod val="60000"/>
                  <a:lumOff val="40000"/>
                </a:schemeClr>
              </a:buClr>
            </a:pPr>
            <a:r>
              <a:rPr lang="en-US" sz="2200" b="1" dirty="0">
                <a:latin typeface="Segoe UI Semilight" panose="020B0402040204020203" pitchFamily="34" charset="0"/>
                <a:cs typeface="Segoe UI Semilight" panose="020B0402040204020203" pitchFamily="34" charset="0"/>
              </a:rPr>
              <a:t>Submit certified payrolls</a:t>
            </a:r>
          </a:p>
          <a:p>
            <a:pPr marL="457189" indent="-228594">
              <a:spcAft>
                <a:spcPts val="1200"/>
              </a:spcAft>
              <a:buClr>
                <a:schemeClr val="accent2">
                  <a:lumMod val="60000"/>
                  <a:lumOff val="40000"/>
                </a:schemeClr>
              </a:buClr>
            </a:pPr>
            <a:r>
              <a:rPr lang="en-US" sz="2200" b="1" dirty="0">
                <a:latin typeface="Segoe UI Semilight" panose="020B0402040204020203" pitchFamily="34" charset="0"/>
                <a:cs typeface="Segoe UI Semilight" panose="020B0402040204020203" pitchFamily="34" charset="0"/>
              </a:rPr>
              <a:t>Cooperate with LWSD staff or authorized representative to verify BABAA and wage rate requirements through site visit and labor interviews</a:t>
            </a:r>
          </a:p>
        </p:txBody>
      </p:sp>
      <p:sp>
        <p:nvSpPr>
          <p:cNvPr id="4" name="Rectangle 3">
            <a:extLst>
              <a:ext uri="{FF2B5EF4-FFF2-40B4-BE49-F238E27FC236}">
                <a16:creationId xmlns:a16="http://schemas.microsoft.com/office/drawing/2014/main" id="{CC2B204D-93FC-71AE-4176-6634B209BE8F}"/>
              </a:ext>
            </a:extLst>
          </p:cNvPr>
          <p:cNvSpPr/>
          <p:nvPr/>
        </p:nvSpPr>
        <p:spPr>
          <a:xfrm>
            <a:off x="501445" y="153267"/>
            <a:ext cx="10550013" cy="1692771"/>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Construction Reimbursement Requirements for Contractors</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pic>
        <p:nvPicPr>
          <p:cNvPr id="6" name="Picture 5" descr="A green dot in the sky&#10;&#10;AI-generated content may be incorrect.">
            <a:extLst>
              <a:ext uri="{FF2B5EF4-FFF2-40B4-BE49-F238E27FC236}">
                <a16:creationId xmlns:a16="http://schemas.microsoft.com/office/drawing/2014/main" id="{40594686-6493-4E8D-8117-9208C3E8A4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796" y="5841278"/>
            <a:ext cx="2010056" cy="781159"/>
          </a:xfrm>
          <a:prstGeom prst="rect">
            <a:avLst/>
          </a:prstGeom>
        </p:spPr>
      </p:pic>
    </p:spTree>
    <p:extLst>
      <p:ext uri="{BB962C8B-B14F-4D97-AF65-F5344CB8AC3E}">
        <p14:creationId xmlns:p14="http://schemas.microsoft.com/office/powerpoint/2010/main" val="3514216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A6921-B198-EB2F-E77A-0C8083DE04B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645808F-F6CD-1EEE-A5EC-FCF5971BEB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823260F7-AE42-8EB6-C300-A5363FDEB4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2" name="Shape 147">
            <a:extLst>
              <a:ext uri="{FF2B5EF4-FFF2-40B4-BE49-F238E27FC236}">
                <a16:creationId xmlns:a16="http://schemas.microsoft.com/office/drawing/2014/main" id="{4C6480CD-7F64-62F1-7F67-5CA5BE3F2FE6}"/>
              </a:ext>
            </a:extLst>
          </p:cNvPr>
          <p:cNvSpPr txBox="1">
            <a:spLocks/>
          </p:cNvSpPr>
          <p:nvPr/>
        </p:nvSpPr>
        <p:spPr>
          <a:xfrm>
            <a:off x="2002536" y="1349475"/>
            <a:ext cx="9584436" cy="2771775"/>
          </a:xfrm>
          <a:prstGeom prst="rect">
            <a:avLst/>
          </a:prstGeom>
        </p:spPr>
        <p:txBody>
          <a:bodyPr vert="horz" lIns="91425" tIns="91425" rIns="91425" bIns="91425" rtlCol="0" anchor="t" anchorCtr="0">
            <a:no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5" indent="0">
              <a:spcAft>
                <a:spcPts val="1200"/>
              </a:spcAft>
              <a:buClr>
                <a:schemeClr val="accent2">
                  <a:lumMod val="60000"/>
                  <a:lumOff val="40000"/>
                </a:schemeClr>
              </a:buClr>
              <a:buNone/>
            </a:pPr>
            <a:r>
              <a:rPr lang="en-US" sz="2200" b="1" dirty="0">
                <a:latin typeface="Segoe UI Semilight" panose="020B0402040204020203" pitchFamily="34" charset="0"/>
                <a:cs typeface="Segoe UI Semilight" panose="020B0402040204020203" pitchFamily="34" charset="0"/>
              </a:rPr>
              <a:t>Provide the following for payment and project close-out:</a:t>
            </a:r>
          </a:p>
          <a:p>
            <a:pPr marL="457189" indent="-228594">
              <a:spcAft>
                <a:spcPts val="1200"/>
              </a:spcAft>
              <a:buClr>
                <a:schemeClr val="accent2">
                  <a:lumMod val="60000"/>
                  <a:lumOff val="40000"/>
                </a:schemeClr>
              </a:buClr>
            </a:pPr>
            <a:r>
              <a:rPr lang="en-US" sz="2200" b="1" dirty="0">
                <a:latin typeface="Segoe UI Semilight" panose="020B0402040204020203" pitchFamily="34" charset="0"/>
                <a:cs typeface="Segoe UI Semilight" panose="020B0402040204020203" pitchFamily="34" charset="0"/>
              </a:rPr>
              <a:t>BABAA Contractor’s Certification Form</a:t>
            </a:r>
          </a:p>
          <a:p>
            <a:pPr marL="457189" indent="-228594">
              <a:spcAft>
                <a:spcPts val="1200"/>
              </a:spcAft>
              <a:buClr>
                <a:schemeClr val="accent2">
                  <a:lumMod val="60000"/>
                  <a:lumOff val="40000"/>
                </a:schemeClr>
              </a:buClr>
            </a:pPr>
            <a:r>
              <a:rPr lang="en-US" sz="2200" b="1" dirty="0">
                <a:latin typeface="Segoe UI Semilight" panose="020B0402040204020203" pitchFamily="34" charset="0"/>
                <a:cs typeface="Segoe UI Semilight" panose="020B0402040204020203" pitchFamily="34" charset="0"/>
              </a:rPr>
              <a:t>BABAA Manufacturer’s Certification Forms</a:t>
            </a:r>
          </a:p>
          <a:p>
            <a:pPr marL="457189" indent="-228594">
              <a:spcAft>
                <a:spcPts val="1200"/>
              </a:spcAft>
              <a:buClr>
                <a:schemeClr val="accent2">
                  <a:lumMod val="60000"/>
                  <a:lumOff val="40000"/>
                </a:schemeClr>
              </a:buClr>
            </a:pPr>
            <a:r>
              <a:rPr lang="en-US" sz="2200" b="1" dirty="0">
                <a:latin typeface="Segoe UI Semilight" panose="020B0402040204020203" pitchFamily="34" charset="0"/>
                <a:cs typeface="Segoe UI Semilight" panose="020B0402040204020203" pitchFamily="34" charset="0"/>
              </a:rPr>
              <a:t>Wage Rate Certification Form</a:t>
            </a:r>
          </a:p>
          <a:p>
            <a:pPr marL="457189" indent="-228594">
              <a:spcAft>
                <a:spcPts val="1200"/>
              </a:spcAft>
              <a:buClr>
                <a:schemeClr val="accent2">
                  <a:lumMod val="60000"/>
                  <a:lumOff val="40000"/>
                </a:schemeClr>
              </a:buClr>
            </a:pPr>
            <a:r>
              <a:rPr lang="en-US" sz="2200" b="1" dirty="0">
                <a:latin typeface="Segoe UI Semilight" panose="020B0402040204020203" pitchFamily="34" charset="0"/>
                <a:cs typeface="Segoe UI Semilight" panose="020B0402040204020203" pitchFamily="34" charset="0"/>
              </a:rPr>
              <a:t>Septic System Abandonment Form</a:t>
            </a:r>
          </a:p>
          <a:p>
            <a:pPr marL="457189" indent="-228594">
              <a:spcAft>
                <a:spcPts val="1200"/>
              </a:spcAft>
              <a:buClr>
                <a:schemeClr val="accent2">
                  <a:lumMod val="60000"/>
                  <a:lumOff val="40000"/>
                </a:schemeClr>
              </a:buClr>
            </a:pPr>
            <a:r>
              <a:rPr lang="en-US" sz="2200" b="1" dirty="0">
                <a:latin typeface="Segoe UI Semilight" panose="020B0402040204020203" pitchFamily="34" charset="0"/>
                <a:cs typeface="Segoe UI Semilight" panose="020B0402040204020203" pitchFamily="34" charset="0"/>
              </a:rPr>
              <a:t>Final Invoice</a:t>
            </a:r>
          </a:p>
          <a:p>
            <a:pPr marL="457189" indent="-228594">
              <a:spcAft>
                <a:spcPts val="1200"/>
              </a:spcAft>
              <a:buClr>
                <a:schemeClr val="accent2">
                  <a:lumMod val="60000"/>
                  <a:lumOff val="40000"/>
                </a:schemeClr>
              </a:buClr>
            </a:pPr>
            <a:r>
              <a:rPr lang="en-US" sz="2200" b="1" dirty="0">
                <a:latin typeface="Segoe UI Semilight" panose="020B0402040204020203" pitchFamily="34" charset="0"/>
                <a:cs typeface="Segoe UI Semilight" panose="020B0402040204020203" pitchFamily="34" charset="0"/>
              </a:rPr>
              <a:t>IRS W-9 Form</a:t>
            </a:r>
          </a:p>
          <a:p>
            <a:pPr marL="228595" indent="0">
              <a:spcAft>
                <a:spcPts val="1200"/>
              </a:spcAft>
              <a:buClr>
                <a:schemeClr val="accent2">
                  <a:lumMod val="60000"/>
                  <a:lumOff val="40000"/>
                </a:schemeClr>
              </a:buClr>
              <a:buNone/>
            </a:pPr>
            <a:r>
              <a:rPr lang="en-US" sz="2200" b="1" dirty="0">
                <a:latin typeface="Segoe UI Semilight" panose="020B0402040204020203" pitchFamily="34" charset="0"/>
                <a:cs typeface="Segoe UI Semilight" panose="020B0402040204020203" pitchFamily="34" charset="0"/>
              </a:rPr>
              <a:t>Grant funding payment to Contractor will be processed after connection completion and submittal of above documents</a:t>
            </a:r>
            <a:r>
              <a:rPr lang="en-US" sz="2400" b="1" dirty="0">
                <a:latin typeface="Segoe UI Semilight" panose="020B0402040204020203" pitchFamily="34" charset="0"/>
                <a:cs typeface="Segoe UI Semilight" panose="020B0402040204020203" pitchFamily="34" charset="0"/>
              </a:rPr>
              <a:t>.</a:t>
            </a:r>
          </a:p>
        </p:txBody>
      </p:sp>
      <p:sp>
        <p:nvSpPr>
          <p:cNvPr id="4" name="Rectangle 3">
            <a:extLst>
              <a:ext uri="{FF2B5EF4-FFF2-40B4-BE49-F238E27FC236}">
                <a16:creationId xmlns:a16="http://schemas.microsoft.com/office/drawing/2014/main" id="{A9EFBC53-A603-EF28-F065-1FFD56FEBEE7}"/>
              </a:ext>
            </a:extLst>
          </p:cNvPr>
          <p:cNvSpPr/>
          <p:nvPr/>
        </p:nvSpPr>
        <p:spPr>
          <a:xfrm>
            <a:off x="849212" y="89259"/>
            <a:ext cx="10318660" cy="1692771"/>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Construction Reimbursement Requirements for Contractors</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pic>
        <p:nvPicPr>
          <p:cNvPr id="6" name="Picture 5" descr="A green dot in the sky&#10;&#10;AI-generated content may be incorrect.">
            <a:extLst>
              <a:ext uri="{FF2B5EF4-FFF2-40B4-BE49-F238E27FC236}">
                <a16:creationId xmlns:a16="http://schemas.microsoft.com/office/drawing/2014/main" id="{16F4FBBD-3D6A-5385-92B3-8BB22CFCD8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92" y="5978438"/>
            <a:ext cx="2010056" cy="781159"/>
          </a:xfrm>
          <a:prstGeom prst="rect">
            <a:avLst/>
          </a:prstGeom>
        </p:spPr>
      </p:pic>
    </p:spTree>
    <p:extLst>
      <p:ext uri="{BB962C8B-B14F-4D97-AF65-F5344CB8AC3E}">
        <p14:creationId xmlns:p14="http://schemas.microsoft.com/office/powerpoint/2010/main" val="284954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8907E-674A-2420-7811-C6969D4EFF22}"/>
            </a:ext>
          </a:extLst>
        </p:cNvPr>
        <p:cNvGrpSpPr/>
        <p:nvPr/>
      </p:nvGrpSpPr>
      <p:grpSpPr>
        <a:xfrm>
          <a:off x="0" y="0"/>
          <a:ext cx="0" cy="0"/>
          <a:chOff x="0" y="0"/>
          <a:chExt cx="0" cy="0"/>
        </a:xfrm>
      </p:grpSpPr>
      <p:pic>
        <p:nvPicPr>
          <p:cNvPr id="3" name="Picture 2" descr="Aerial view of a city&#10;&#10;Description automatically generated">
            <a:extLst>
              <a:ext uri="{FF2B5EF4-FFF2-40B4-BE49-F238E27FC236}">
                <a16:creationId xmlns:a16="http://schemas.microsoft.com/office/drawing/2014/main" id="{70CF6C54-35F1-2E65-A170-C20E2D158A90}"/>
              </a:ext>
            </a:extLst>
          </p:cNvPr>
          <p:cNvPicPr>
            <a:picLocks noChangeAspect="1"/>
          </p:cNvPicPr>
          <p:nvPr/>
        </p:nvPicPr>
        <p:blipFill rotWithShape="1">
          <a:blip r:embed="rId3"/>
          <a:srcRect r="1068" b="3931"/>
          <a:stretch/>
        </p:blipFill>
        <p:spPr>
          <a:xfrm>
            <a:off x="1" y="-1"/>
            <a:ext cx="12192000" cy="6858001"/>
          </a:xfrm>
          <a:prstGeom prst="rect">
            <a:avLst/>
          </a:prstGeom>
        </p:spPr>
      </p:pic>
      <p:sp>
        <p:nvSpPr>
          <p:cNvPr id="1036" name="Freeform: Shape 1035">
            <a:extLst>
              <a:ext uri="{FF2B5EF4-FFF2-40B4-BE49-F238E27FC236}">
                <a16:creationId xmlns:a16="http://schemas.microsoft.com/office/drawing/2014/main" id="{8319AD5D-6919-A2CB-C462-9622E3D63514}"/>
              </a:ext>
            </a:extLst>
          </p:cNvPr>
          <p:cNvSpPr/>
          <p:nvPr/>
        </p:nvSpPr>
        <p:spPr>
          <a:xfrm>
            <a:off x="0" y="-1"/>
            <a:ext cx="10705381" cy="6858001"/>
          </a:xfrm>
          <a:custGeom>
            <a:avLst/>
            <a:gdLst>
              <a:gd name="connsiteX0" fmla="*/ 600891 w 16058071"/>
              <a:gd name="connsiteY0" fmla="*/ 0 h 10287002"/>
              <a:gd name="connsiteX1" fmla="*/ 1143961 w 16058071"/>
              <a:gd name="connsiteY1" fmla="*/ 0 h 10287002"/>
              <a:gd name="connsiteX2" fmla="*/ 1715922 w 16058071"/>
              <a:gd name="connsiteY2" fmla="*/ 0 h 10287002"/>
              <a:gd name="connsiteX3" fmla="*/ 3869921 w 16058071"/>
              <a:gd name="connsiteY3" fmla="*/ 0 h 10287002"/>
              <a:gd name="connsiteX4" fmla="*/ 16058071 w 16058071"/>
              <a:gd name="connsiteY4" fmla="*/ 10286999 h 10287002"/>
              <a:gd name="connsiteX5" fmla="*/ 1715922 w 16058071"/>
              <a:gd name="connsiteY5" fmla="*/ 10286999 h 10287002"/>
              <a:gd name="connsiteX6" fmla="*/ 1715922 w 16058071"/>
              <a:gd name="connsiteY6" fmla="*/ 10287000 h 10287002"/>
              <a:gd name="connsiteX7" fmla="*/ 671529 w 16058071"/>
              <a:gd name="connsiteY7" fmla="*/ 10287000 h 10287002"/>
              <a:gd name="connsiteX8" fmla="*/ 671529 w 16058071"/>
              <a:gd name="connsiteY8" fmla="*/ 10287002 h 10287002"/>
              <a:gd name="connsiteX9" fmla="*/ 0 w 16058071"/>
              <a:gd name="connsiteY9" fmla="*/ 10287002 h 10287002"/>
              <a:gd name="connsiteX10" fmla="*/ 0 w 16058071"/>
              <a:gd name="connsiteY10" fmla="*/ 2 h 10287002"/>
              <a:gd name="connsiteX11" fmla="*/ 600891 w 16058071"/>
              <a:gd name="connsiteY11" fmla="*/ 2 h 1028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058071" h="10287002">
                <a:moveTo>
                  <a:pt x="600891" y="0"/>
                </a:moveTo>
                <a:lnTo>
                  <a:pt x="1143961" y="0"/>
                </a:lnTo>
                <a:lnTo>
                  <a:pt x="1715922" y="0"/>
                </a:lnTo>
                <a:lnTo>
                  <a:pt x="3869921" y="0"/>
                </a:lnTo>
                <a:lnTo>
                  <a:pt x="16058071" y="10286999"/>
                </a:lnTo>
                <a:lnTo>
                  <a:pt x="1715922" y="10286999"/>
                </a:lnTo>
                <a:lnTo>
                  <a:pt x="1715922" y="10287000"/>
                </a:lnTo>
                <a:lnTo>
                  <a:pt x="671529" y="10287000"/>
                </a:lnTo>
                <a:lnTo>
                  <a:pt x="671529" y="10287002"/>
                </a:lnTo>
                <a:lnTo>
                  <a:pt x="0" y="10287002"/>
                </a:lnTo>
                <a:lnTo>
                  <a:pt x="0" y="2"/>
                </a:lnTo>
                <a:lnTo>
                  <a:pt x="600891" y="2"/>
                </a:lnTo>
                <a:close/>
              </a:path>
            </a:pathLst>
          </a:custGeom>
          <a:solidFill>
            <a:schemeClr val="bg1">
              <a:alpha val="86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en-US" sz="1867">
              <a:solidFill>
                <a:schemeClr val="tx1"/>
              </a:solidFill>
              <a:latin typeface="Segoe MDL2 Assets" panose="050A0102010101010101" pitchFamily="18" charset="0"/>
            </a:endParaRPr>
          </a:p>
        </p:txBody>
      </p:sp>
      <p:sp>
        <p:nvSpPr>
          <p:cNvPr id="7" name="TextBox 6">
            <a:extLst>
              <a:ext uri="{FF2B5EF4-FFF2-40B4-BE49-F238E27FC236}">
                <a16:creationId xmlns:a16="http://schemas.microsoft.com/office/drawing/2014/main" id="{F725F215-C24F-C6E9-BB42-4D4D9BC91194}"/>
              </a:ext>
            </a:extLst>
          </p:cNvPr>
          <p:cNvSpPr txBox="1"/>
          <p:nvPr/>
        </p:nvSpPr>
        <p:spPr>
          <a:xfrm>
            <a:off x="121563" y="2211026"/>
            <a:ext cx="6635853" cy="4698722"/>
          </a:xfrm>
          <a:prstGeom prst="rect">
            <a:avLst/>
          </a:prstGeom>
          <a:noFill/>
        </p:spPr>
        <p:txBody>
          <a:bodyPr wrap="square" lIns="60960" tIns="30480" rIns="60960" bIns="30480" rtlCol="0" anchor="t">
            <a:spAutoFit/>
          </a:bodyPr>
          <a:lstStyle/>
          <a:p>
            <a:pPr>
              <a:spcAft>
                <a:spcPts val="400"/>
              </a:spcAft>
            </a:pPr>
            <a:r>
              <a:rPr lang="en-US" sz="4400" dirty="0">
                <a:solidFill>
                  <a:schemeClr val="tx2"/>
                </a:solidFill>
                <a:latin typeface="Segoe UI"/>
                <a:ea typeface="Roboto Black"/>
                <a:cs typeface="Segoe UI"/>
              </a:rPr>
              <a:t>Lockwood Water and Sewer District</a:t>
            </a:r>
          </a:p>
          <a:p>
            <a:pPr>
              <a:spcAft>
                <a:spcPts val="400"/>
              </a:spcAft>
            </a:pPr>
            <a:endParaRPr lang="en-US" sz="4400" dirty="0">
              <a:solidFill>
                <a:schemeClr val="tx2"/>
              </a:solidFill>
              <a:latin typeface="Segoe UI"/>
              <a:ea typeface="Roboto Black"/>
              <a:cs typeface="Segoe UI"/>
            </a:endParaRPr>
          </a:p>
          <a:p>
            <a:pPr>
              <a:spcAft>
                <a:spcPts val="400"/>
              </a:spcAft>
            </a:pPr>
            <a:r>
              <a:rPr lang="en-US" sz="4400" b="1" dirty="0">
                <a:solidFill>
                  <a:schemeClr val="tx2"/>
                </a:solidFill>
                <a:latin typeface="Segoe UI"/>
                <a:ea typeface="Roboto Black"/>
                <a:cs typeface="Segoe UI"/>
              </a:rPr>
              <a:t>Emerging Contaminants Program</a:t>
            </a:r>
          </a:p>
          <a:p>
            <a:pPr>
              <a:spcAft>
                <a:spcPts val="400"/>
              </a:spcAft>
            </a:pPr>
            <a:endParaRPr lang="en-US" sz="2400" b="1" dirty="0">
              <a:solidFill>
                <a:schemeClr val="tx2"/>
              </a:solidFill>
              <a:latin typeface="+mj-lt"/>
              <a:ea typeface="Roboto Black" panose="02000000000000000000" pitchFamily="2" charset="0"/>
            </a:endParaRPr>
          </a:p>
          <a:p>
            <a:pPr>
              <a:spcAft>
                <a:spcPts val="400"/>
              </a:spcAft>
            </a:pPr>
            <a:r>
              <a:rPr lang="en-US" sz="4400" b="1" dirty="0">
                <a:solidFill>
                  <a:schemeClr val="tx2"/>
                </a:solidFill>
                <a:latin typeface="Segoe UI"/>
                <a:ea typeface="Roboto Black"/>
                <a:cs typeface="Segoe UI"/>
              </a:rPr>
              <a:t>Questions?</a:t>
            </a:r>
          </a:p>
        </p:txBody>
      </p:sp>
      <p:sp>
        <p:nvSpPr>
          <p:cNvPr id="1031" name="Freeform: Shape 1030">
            <a:extLst>
              <a:ext uri="{FF2B5EF4-FFF2-40B4-BE49-F238E27FC236}">
                <a16:creationId xmlns:a16="http://schemas.microsoft.com/office/drawing/2014/main" id="{4FD1D15F-9C53-9AC0-F4DA-20CB63EC2A09}"/>
              </a:ext>
            </a:extLst>
          </p:cNvPr>
          <p:cNvSpPr/>
          <p:nvPr/>
        </p:nvSpPr>
        <p:spPr>
          <a:xfrm>
            <a:off x="7272422" y="1272667"/>
            <a:ext cx="4919579" cy="5594041"/>
          </a:xfrm>
          <a:custGeom>
            <a:avLst/>
            <a:gdLst>
              <a:gd name="connsiteX0" fmla="*/ 7054409 w 7054409"/>
              <a:gd name="connsiteY0" fmla="*/ 0 h 8391062"/>
              <a:gd name="connsiteX1" fmla="*/ 7054409 w 7054409"/>
              <a:gd name="connsiteY1" fmla="*/ 8391062 h 8391062"/>
              <a:gd name="connsiteX2" fmla="*/ 0 w 7054409"/>
              <a:gd name="connsiteY2" fmla="*/ 8391062 h 8391062"/>
              <a:gd name="connsiteX3" fmla="*/ 7054409 w 7054409"/>
              <a:gd name="connsiteY3" fmla="*/ 0 h 8391062"/>
            </a:gdLst>
            <a:ahLst/>
            <a:cxnLst>
              <a:cxn ang="0">
                <a:pos x="connsiteX0" y="connsiteY0"/>
              </a:cxn>
              <a:cxn ang="0">
                <a:pos x="connsiteX1" y="connsiteY1"/>
              </a:cxn>
              <a:cxn ang="0">
                <a:pos x="connsiteX2" y="connsiteY2"/>
              </a:cxn>
              <a:cxn ang="0">
                <a:pos x="connsiteX3" y="connsiteY3"/>
              </a:cxn>
            </a:cxnLst>
            <a:rect l="l" t="t" r="r" b="b"/>
            <a:pathLst>
              <a:path w="7054409" h="8391062">
                <a:moveTo>
                  <a:pt x="7054409" y="0"/>
                </a:moveTo>
                <a:lnTo>
                  <a:pt x="7054409" y="8391062"/>
                </a:lnTo>
                <a:lnTo>
                  <a:pt x="0" y="8391062"/>
                </a:lnTo>
                <a:lnTo>
                  <a:pt x="7054409" y="0"/>
                </a:lnTo>
                <a:close/>
              </a:path>
            </a:pathLst>
          </a:custGeom>
          <a:solidFill>
            <a:schemeClr val="accent1">
              <a:alpha val="46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en-US" sz="1867">
              <a:solidFill>
                <a:schemeClr val="tx1"/>
              </a:solidFill>
            </a:endParaRPr>
          </a:p>
        </p:txBody>
      </p:sp>
      <p:sp>
        <p:nvSpPr>
          <p:cNvPr id="10" name="Freeform: Shape 9">
            <a:extLst>
              <a:ext uri="{FF2B5EF4-FFF2-40B4-BE49-F238E27FC236}">
                <a16:creationId xmlns:a16="http://schemas.microsoft.com/office/drawing/2014/main" id="{B0A5B1D7-E07F-CFC2-978D-99678C515624}"/>
              </a:ext>
            </a:extLst>
          </p:cNvPr>
          <p:cNvSpPr/>
          <p:nvPr/>
        </p:nvSpPr>
        <p:spPr>
          <a:xfrm>
            <a:off x="0" y="4282016"/>
            <a:ext cx="1600042" cy="2575985"/>
          </a:xfrm>
          <a:custGeom>
            <a:avLst/>
            <a:gdLst>
              <a:gd name="connsiteX0" fmla="*/ 0 w 2400063"/>
              <a:gd name="connsiteY0" fmla="*/ 0 h 3863977"/>
              <a:gd name="connsiteX1" fmla="*/ 2400063 w 2400063"/>
              <a:gd name="connsiteY1" fmla="*/ 2017745 h 3863977"/>
              <a:gd name="connsiteX2" fmla="*/ 847927 w 2400063"/>
              <a:gd name="connsiteY2" fmla="*/ 3863977 h 3863977"/>
              <a:gd name="connsiteX3" fmla="*/ 0 w 2400063"/>
              <a:gd name="connsiteY3" fmla="*/ 3863977 h 3863977"/>
              <a:gd name="connsiteX4" fmla="*/ 0 w 2400063"/>
              <a:gd name="connsiteY4" fmla="*/ 0 h 3863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063" h="3863977">
                <a:moveTo>
                  <a:pt x="0" y="0"/>
                </a:moveTo>
                <a:lnTo>
                  <a:pt x="2400063" y="2017745"/>
                </a:lnTo>
                <a:lnTo>
                  <a:pt x="847927" y="3863977"/>
                </a:lnTo>
                <a:lnTo>
                  <a:pt x="0" y="3863977"/>
                </a:lnTo>
                <a:lnTo>
                  <a:pt x="0" y="0"/>
                </a:lnTo>
                <a:close/>
              </a:path>
            </a:pathLst>
          </a:custGeom>
          <a:solidFill>
            <a:schemeClr val="accent3">
              <a:alpha val="16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en-US" sz="1867">
              <a:solidFill>
                <a:schemeClr val="tx1"/>
              </a:solidFill>
            </a:endParaRPr>
          </a:p>
        </p:txBody>
      </p:sp>
    </p:spTree>
    <p:extLst>
      <p:ext uri="{BB962C8B-B14F-4D97-AF65-F5344CB8AC3E}">
        <p14:creationId xmlns:p14="http://schemas.microsoft.com/office/powerpoint/2010/main" val="1219278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A6200-D328-70CA-AFF7-4C4860350AA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42BE2AC-2291-9241-8D8F-CF6778C05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FCDAFF28-A066-3F15-4F90-A30BB302A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2" name="Shape 147">
            <a:extLst>
              <a:ext uri="{FF2B5EF4-FFF2-40B4-BE49-F238E27FC236}">
                <a16:creationId xmlns:a16="http://schemas.microsoft.com/office/drawing/2014/main" id="{DDA02491-255F-DEF1-14AA-01B711E4552D}"/>
              </a:ext>
            </a:extLst>
          </p:cNvPr>
          <p:cNvSpPr txBox="1">
            <a:spLocks/>
          </p:cNvSpPr>
          <p:nvPr/>
        </p:nvSpPr>
        <p:spPr>
          <a:xfrm>
            <a:off x="1024128" y="1791557"/>
            <a:ext cx="9756648" cy="2771775"/>
          </a:xfrm>
          <a:prstGeom prst="rect">
            <a:avLst/>
          </a:prstGeom>
        </p:spPr>
        <p:txBody>
          <a:bodyPr vert="horz" lIns="91425" tIns="91425" rIns="91425" bIns="91425" rtlCol="0" anchor="t" anchorCtr="0">
            <a:no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Lockwood Water &amp; Sewer District</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Morrison-Maierle</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WPCSRF/MDEQ</a:t>
            </a:r>
          </a:p>
        </p:txBody>
      </p:sp>
      <p:sp>
        <p:nvSpPr>
          <p:cNvPr id="4" name="Rectangle 3">
            <a:extLst>
              <a:ext uri="{FF2B5EF4-FFF2-40B4-BE49-F238E27FC236}">
                <a16:creationId xmlns:a16="http://schemas.microsoft.com/office/drawing/2014/main" id="{079CC78B-1974-5655-85A2-B4E7E45ED405}"/>
              </a:ext>
            </a:extLst>
          </p:cNvPr>
          <p:cNvSpPr/>
          <p:nvPr/>
        </p:nvSpPr>
        <p:spPr>
          <a:xfrm>
            <a:off x="1597079" y="354435"/>
            <a:ext cx="8212665" cy="1077218"/>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Introductions</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pic>
        <p:nvPicPr>
          <p:cNvPr id="8" name="Picture 7" descr="A green dot in the sky&#10;&#10;AI-generated content may be incorrect.">
            <a:extLst>
              <a:ext uri="{FF2B5EF4-FFF2-40B4-BE49-F238E27FC236}">
                <a16:creationId xmlns:a16="http://schemas.microsoft.com/office/drawing/2014/main" id="{069C6B8C-3F7B-6A0E-835F-17F9A4CDEF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108" y="5722406"/>
            <a:ext cx="2010056" cy="781159"/>
          </a:xfrm>
          <a:prstGeom prst="rect">
            <a:avLst/>
          </a:prstGeom>
        </p:spPr>
      </p:pic>
    </p:spTree>
    <p:extLst>
      <p:ext uri="{BB962C8B-B14F-4D97-AF65-F5344CB8AC3E}">
        <p14:creationId xmlns:p14="http://schemas.microsoft.com/office/powerpoint/2010/main" val="2914752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B0FA2-F68C-747C-913E-C0EA6345B81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5CC4844-A975-4D61-00D6-738EA8588D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7E13C1AE-EC80-DB14-04F6-5914CE3CD8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2" name="Shape 147">
            <a:extLst>
              <a:ext uri="{FF2B5EF4-FFF2-40B4-BE49-F238E27FC236}">
                <a16:creationId xmlns:a16="http://schemas.microsoft.com/office/drawing/2014/main" id="{316084E8-2838-2A5B-33C8-912FCF93B956}"/>
              </a:ext>
            </a:extLst>
          </p:cNvPr>
          <p:cNvSpPr txBox="1">
            <a:spLocks/>
          </p:cNvSpPr>
          <p:nvPr/>
        </p:nvSpPr>
        <p:spPr>
          <a:xfrm>
            <a:off x="1024128" y="1626965"/>
            <a:ext cx="9994392" cy="2771775"/>
          </a:xfrm>
          <a:prstGeom prst="rect">
            <a:avLst/>
          </a:prstGeom>
        </p:spPr>
        <p:txBody>
          <a:bodyPr vert="horz" lIns="91425" tIns="91425" rIns="91425" bIns="91425" rtlCol="0" anchor="t" anchorCtr="0">
            <a:no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Provide information on Lockwood’s program for installation and connection of sewer services under the EPA Emerging Contaminants (EC) Reimbursement Grant Program</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Property owner process and requirements for participation in program</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Process for contractors to be placed on an approved list of contractors eligible to install new sewer services as part of this program</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Summarize construction requirements that eligible contractors must meet to participate</a:t>
            </a:r>
          </a:p>
        </p:txBody>
      </p:sp>
      <p:sp>
        <p:nvSpPr>
          <p:cNvPr id="4" name="Rectangle 3">
            <a:extLst>
              <a:ext uri="{FF2B5EF4-FFF2-40B4-BE49-F238E27FC236}">
                <a16:creationId xmlns:a16="http://schemas.microsoft.com/office/drawing/2014/main" id="{8E6A2074-9633-8B91-0A77-169F793EEEEB}"/>
              </a:ext>
            </a:extLst>
          </p:cNvPr>
          <p:cNvSpPr/>
          <p:nvPr/>
        </p:nvSpPr>
        <p:spPr>
          <a:xfrm>
            <a:off x="1597079" y="354435"/>
            <a:ext cx="8212665" cy="1077218"/>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Meeting Objectives</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pic>
        <p:nvPicPr>
          <p:cNvPr id="6" name="Picture 5" descr="A green dot in the sky&#10;&#10;AI-generated content may be incorrect.">
            <a:extLst>
              <a:ext uri="{FF2B5EF4-FFF2-40B4-BE49-F238E27FC236}">
                <a16:creationId xmlns:a16="http://schemas.microsoft.com/office/drawing/2014/main" id="{9AB6EBCD-EB4F-3677-86E6-EEDFFC40A4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108" y="5722406"/>
            <a:ext cx="2010056" cy="781159"/>
          </a:xfrm>
          <a:prstGeom prst="rect">
            <a:avLst/>
          </a:prstGeom>
        </p:spPr>
      </p:pic>
    </p:spTree>
    <p:extLst>
      <p:ext uri="{BB962C8B-B14F-4D97-AF65-F5344CB8AC3E}">
        <p14:creationId xmlns:p14="http://schemas.microsoft.com/office/powerpoint/2010/main" val="2809116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D7581-CEA7-9BBD-0559-39B4F5207E5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AFC1383-558B-4AA1-1B12-351EB0B3F1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397BF87B-641A-4AC5-438D-E01B9D9A8C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2" name="Shape 147">
            <a:extLst>
              <a:ext uri="{FF2B5EF4-FFF2-40B4-BE49-F238E27FC236}">
                <a16:creationId xmlns:a16="http://schemas.microsoft.com/office/drawing/2014/main" id="{489B5826-C0F4-A031-D313-49748541EA2E}"/>
              </a:ext>
            </a:extLst>
          </p:cNvPr>
          <p:cNvSpPr txBox="1">
            <a:spLocks/>
          </p:cNvSpPr>
          <p:nvPr/>
        </p:nvSpPr>
        <p:spPr>
          <a:xfrm>
            <a:off x="403124" y="1302469"/>
            <a:ext cx="11169444" cy="4405999"/>
          </a:xfrm>
          <a:prstGeom prst="rect">
            <a:avLst/>
          </a:prstGeom>
        </p:spPr>
        <p:txBody>
          <a:bodyPr vert="horz" lIns="91425" tIns="91425" rIns="91425" bIns="91425" rtlCol="0" anchor="t" anchorCtr="0">
            <a:no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89" indent="-228594">
              <a:spcAft>
                <a:spcPts val="1200"/>
              </a:spcAft>
              <a:buClr>
                <a:schemeClr val="accent2">
                  <a:lumMod val="60000"/>
                  <a:lumOff val="40000"/>
                </a:schemeClr>
              </a:buClr>
            </a:pPr>
            <a:r>
              <a:rPr lang="en-US" sz="3000" b="1" dirty="0">
                <a:latin typeface="Segoe UI Semilight" panose="020B0402040204020203" pitchFamily="34" charset="0"/>
                <a:cs typeface="Segoe UI Semilight" panose="020B0402040204020203" pitchFamily="34" charset="0"/>
              </a:rPr>
              <a:t>Emerging Contaminants funding: </a:t>
            </a:r>
          </a:p>
          <a:p>
            <a:pPr marL="228595" indent="0">
              <a:spcAft>
                <a:spcPts val="1200"/>
              </a:spcAft>
              <a:buClr>
                <a:schemeClr val="accent2">
                  <a:lumMod val="60000"/>
                  <a:lumOff val="40000"/>
                </a:schemeClr>
              </a:buClr>
              <a:buNone/>
            </a:pPr>
            <a:r>
              <a:rPr lang="en-US" sz="3000" b="1" dirty="0">
                <a:latin typeface="Segoe UI Semilight" panose="020B0402040204020203" pitchFamily="34" charset="0"/>
                <a:cs typeface="Segoe UI Semilight" panose="020B0402040204020203" pitchFamily="34" charset="0"/>
              </a:rPr>
              <a:t>	EPA       Montana Water Pollution Control State Revolving 	Fund        Lockwood Water and Sewer District             			Contractor</a:t>
            </a:r>
          </a:p>
          <a:p>
            <a:pPr marL="457189" indent="-228594">
              <a:spcAft>
                <a:spcPts val="1200"/>
              </a:spcAft>
              <a:buClr>
                <a:schemeClr val="accent2">
                  <a:lumMod val="60000"/>
                  <a:lumOff val="40000"/>
                </a:schemeClr>
              </a:buClr>
            </a:pPr>
            <a:r>
              <a:rPr lang="en-US" sz="3000" b="1" dirty="0">
                <a:latin typeface="Segoe UI Semilight" panose="020B0402040204020203" pitchFamily="34" charset="0"/>
                <a:cs typeface="Segoe UI Semilight" panose="020B0402040204020203" pitchFamily="34" charset="0"/>
              </a:rPr>
              <a:t>The Emerging Contaminants Reimbursement Grant funding assists Lockwood Water and Sewer District property owners with the cost of connecting to the Lockwood sewer system to reduce Emerging Contaminants entering the groundwater</a:t>
            </a:r>
          </a:p>
        </p:txBody>
      </p:sp>
      <p:sp>
        <p:nvSpPr>
          <p:cNvPr id="4" name="Rectangle 3">
            <a:extLst>
              <a:ext uri="{FF2B5EF4-FFF2-40B4-BE49-F238E27FC236}">
                <a16:creationId xmlns:a16="http://schemas.microsoft.com/office/drawing/2014/main" id="{0A018173-6A42-30F3-60D4-B71FB8DE2422}"/>
              </a:ext>
            </a:extLst>
          </p:cNvPr>
          <p:cNvSpPr/>
          <p:nvPr/>
        </p:nvSpPr>
        <p:spPr>
          <a:xfrm>
            <a:off x="1597079" y="354435"/>
            <a:ext cx="8212665" cy="1077218"/>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Emerging Contaminants Program</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sp>
        <p:nvSpPr>
          <p:cNvPr id="6" name="Arrow: Right 5">
            <a:extLst>
              <a:ext uri="{FF2B5EF4-FFF2-40B4-BE49-F238E27FC236}">
                <a16:creationId xmlns:a16="http://schemas.microsoft.com/office/drawing/2014/main" id="{6C5D4743-BE9E-D26C-77F8-2FDE6EF16B20}"/>
              </a:ext>
            </a:extLst>
          </p:cNvPr>
          <p:cNvSpPr/>
          <p:nvPr/>
        </p:nvSpPr>
        <p:spPr>
          <a:xfrm>
            <a:off x="2403496" y="2558755"/>
            <a:ext cx="475488" cy="278084"/>
          </a:xfrm>
          <a:prstGeom prst="rightArrow">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7" name="Arrow: Right 6">
            <a:extLst>
              <a:ext uri="{FF2B5EF4-FFF2-40B4-BE49-F238E27FC236}">
                <a16:creationId xmlns:a16="http://schemas.microsoft.com/office/drawing/2014/main" id="{A7D84763-1DE8-4BEB-CDDB-2E4548CD92E6}"/>
              </a:ext>
            </a:extLst>
          </p:cNvPr>
          <p:cNvSpPr/>
          <p:nvPr/>
        </p:nvSpPr>
        <p:spPr>
          <a:xfrm>
            <a:off x="9176516" y="2558755"/>
            <a:ext cx="475488" cy="278084"/>
          </a:xfrm>
          <a:prstGeom prst="rightArrow">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solidFill>
                <a:schemeClr val="tx1"/>
              </a:solidFill>
            </a:endParaRPr>
          </a:p>
        </p:txBody>
      </p:sp>
      <p:sp>
        <p:nvSpPr>
          <p:cNvPr id="9" name="Arrow: Right 8">
            <a:extLst>
              <a:ext uri="{FF2B5EF4-FFF2-40B4-BE49-F238E27FC236}">
                <a16:creationId xmlns:a16="http://schemas.microsoft.com/office/drawing/2014/main" id="{251CC8B5-AB8F-955E-DA98-FF5B8B532FF1}"/>
              </a:ext>
            </a:extLst>
          </p:cNvPr>
          <p:cNvSpPr/>
          <p:nvPr/>
        </p:nvSpPr>
        <p:spPr>
          <a:xfrm>
            <a:off x="2203016" y="2161207"/>
            <a:ext cx="475488" cy="278084"/>
          </a:xfrm>
          <a:prstGeom prst="rightArrow">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dirty="0">
              <a:solidFill>
                <a:schemeClr val="tx1"/>
              </a:solidFill>
            </a:endParaRPr>
          </a:p>
        </p:txBody>
      </p:sp>
      <p:pic>
        <p:nvPicPr>
          <p:cNvPr id="8" name="Picture 7" descr="A green dot in the sky&#10;&#10;AI-generated content may be incorrect.">
            <a:extLst>
              <a:ext uri="{FF2B5EF4-FFF2-40B4-BE49-F238E27FC236}">
                <a16:creationId xmlns:a16="http://schemas.microsoft.com/office/drawing/2014/main" id="{5C6344D8-A77E-A07E-EE2F-BB83449B91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108" y="5722406"/>
            <a:ext cx="2010056" cy="781159"/>
          </a:xfrm>
          <a:prstGeom prst="rect">
            <a:avLst/>
          </a:prstGeom>
        </p:spPr>
      </p:pic>
    </p:spTree>
    <p:extLst>
      <p:ext uri="{BB962C8B-B14F-4D97-AF65-F5344CB8AC3E}">
        <p14:creationId xmlns:p14="http://schemas.microsoft.com/office/powerpoint/2010/main" val="1554862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FCF19-9471-6D75-C458-43792C0AE06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2A1CA72-330F-EFF6-7D5C-EC9D9DD1F5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FC3F71CC-9D84-2AF4-FB3D-5E6DA13ACC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2" name="Shape 147">
            <a:extLst>
              <a:ext uri="{FF2B5EF4-FFF2-40B4-BE49-F238E27FC236}">
                <a16:creationId xmlns:a16="http://schemas.microsoft.com/office/drawing/2014/main" id="{A3C01475-6DD5-EA18-55B9-8B292FEED0EB}"/>
              </a:ext>
            </a:extLst>
          </p:cNvPr>
          <p:cNvSpPr txBox="1">
            <a:spLocks/>
          </p:cNvSpPr>
          <p:nvPr/>
        </p:nvSpPr>
        <p:spPr>
          <a:xfrm>
            <a:off x="329107" y="805254"/>
            <a:ext cx="11274457" cy="2771775"/>
          </a:xfrm>
          <a:prstGeom prst="rect">
            <a:avLst/>
          </a:prstGeom>
        </p:spPr>
        <p:txBody>
          <a:bodyPr vert="horz" lIns="91425" tIns="91425" rIns="91425" bIns="91425" rtlCol="0" anchor="t" anchorCtr="0">
            <a:no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Background: The Phase 1 and 2 Sewer Subdistrict projects are complete and installed sewer services mostly in public right-of-way from sewer mains to property lines. Phase 3 is anticipated to be completed over the next two years (2026-2027)</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Where will sewer services be installed? On private properties located within the Phase 1 and 2 areas and future Phase 3 area, from existing service stub at property line to the business or residence sewer line</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Who is eligible? Property owners in the Phase 1, 2, and 3 Sewer Subdistrict areas who have not yet connected to sewer. Must be in an area of completed sewer </a:t>
            </a:r>
          </a:p>
          <a:p>
            <a:pPr marL="914412" lvl="1" indent="-228594">
              <a:spcAft>
                <a:spcPts val="1200"/>
              </a:spcAft>
              <a:buClr>
                <a:schemeClr val="accent2">
                  <a:lumMod val="60000"/>
                  <a:lumOff val="40000"/>
                </a:schemeClr>
              </a:buClr>
            </a:pPr>
            <a:r>
              <a:rPr lang="en-US" sz="2000" b="1" u="sng" dirty="0">
                <a:latin typeface="Segoe UI Semilight" panose="020B0402040204020203" pitchFamily="34" charset="0"/>
                <a:cs typeface="Segoe UI Semilight" panose="020B0402040204020203" pitchFamily="34" charset="0"/>
              </a:rPr>
              <a:t>Phase 3 property owners cannot apply until Phase 3 is complete</a:t>
            </a:r>
          </a:p>
          <a:p>
            <a:pPr marL="457189" indent="-228594">
              <a:spcAft>
                <a:spcPts val="1200"/>
              </a:spcAft>
              <a:buClr>
                <a:schemeClr val="accent2">
                  <a:lumMod val="60000"/>
                  <a:lumOff val="40000"/>
                </a:schemeClr>
              </a:buClr>
            </a:pPr>
            <a:r>
              <a:rPr lang="en-US" sz="2400" b="1" dirty="0">
                <a:latin typeface="Segoe UI Semilight" panose="020B0402040204020203" pitchFamily="34" charset="0"/>
                <a:cs typeface="Segoe UI Semilight" panose="020B0402040204020203" pitchFamily="34" charset="0"/>
              </a:rPr>
              <a:t>How much funding is available? Up to $5,000 per property for approximately 180 properties, dependent on costs</a:t>
            </a:r>
          </a:p>
          <a:p>
            <a:pPr marL="457189" indent="-228594">
              <a:spcAft>
                <a:spcPts val="1200"/>
              </a:spcAft>
              <a:buClr>
                <a:schemeClr val="accent2">
                  <a:lumMod val="60000"/>
                  <a:lumOff val="40000"/>
                </a:schemeClr>
              </a:buClr>
            </a:pPr>
            <a:endParaRPr lang="en-US" sz="2400" b="1" dirty="0">
              <a:latin typeface="Segoe UI Semilight" panose="020B0402040204020203" pitchFamily="34" charset="0"/>
              <a:cs typeface="Segoe UI Semilight" panose="020B0402040204020203" pitchFamily="34" charset="0"/>
            </a:endParaRPr>
          </a:p>
        </p:txBody>
      </p:sp>
      <p:sp>
        <p:nvSpPr>
          <p:cNvPr id="4" name="Rectangle 3">
            <a:extLst>
              <a:ext uri="{FF2B5EF4-FFF2-40B4-BE49-F238E27FC236}">
                <a16:creationId xmlns:a16="http://schemas.microsoft.com/office/drawing/2014/main" id="{B3B666AC-77C1-946B-AB5F-83C99A3EE497}"/>
              </a:ext>
            </a:extLst>
          </p:cNvPr>
          <p:cNvSpPr/>
          <p:nvPr/>
        </p:nvSpPr>
        <p:spPr>
          <a:xfrm>
            <a:off x="1616744" y="208131"/>
            <a:ext cx="8212665" cy="1077218"/>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Emerging Contaminants Funding</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pic>
        <p:nvPicPr>
          <p:cNvPr id="6" name="Picture 5" descr="A green dot in the sky&#10;&#10;AI-generated content may be incorrect.">
            <a:extLst>
              <a:ext uri="{FF2B5EF4-FFF2-40B4-BE49-F238E27FC236}">
                <a16:creationId xmlns:a16="http://schemas.microsoft.com/office/drawing/2014/main" id="{C5805BBA-DF1B-ACAC-DCD8-135223D29A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107" y="5868710"/>
            <a:ext cx="2010056" cy="781159"/>
          </a:xfrm>
          <a:prstGeom prst="rect">
            <a:avLst/>
          </a:prstGeom>
        </p:spPr>
      </p:pic>
    </p:spTree>
    <p:extLst>
      <p:ext uri="{BB962C8B-B14F-4D97-AF65-F5344CB8AC3E}">
        <p14:creationId xmlns:p14="http://schemas.microsoft.com/office/powerpoint/2010/main" val="15423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97F88-FF9E-A3F7-82F5-5EE69D2E838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8B3BFE6-4D13-11DE-54AD-1BED0AE591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AB063FBF-7896-F4D5-3B3A-B5E0BE89E5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6" name="Rectangle 5">
            <a:extLst>
              <a:ext uri="{FF2B5EF4-FFF2-40B4-BE49-F238E27FC236}">
                <a16:creationId xmlns:a16="http://schemas.microsoft.com/office/drawing/2014/main" id="{CFC08E0D-94A6-1ED3-3DE2-E966A64A7E01}"/>
              </a:ext>
            </a:extLst>
          </p:cNvPr>
          <p:cNvSpPr/>
          <p:nvPr/>
        </p:nvSpPr>
        <p:spPr>
          <a:xfrm>
            <a:off x="0" y="0"/>
            <a:ext cx="12192000" cy="1077218"/>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Ph 1, Ph 2, and Future Ph 3 Sewer Subdistrict Areas</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pic>
        <p:nvPicPr>
          <p:cNvPr id="2" name="Content Placeholder 4">
            <a:extLst>
              <a:ext uri="{FF2B5EF4-FFF2-40B4-BE49-F238E27FC236}">
                <a16:creationId xmlns:a16="http://schemas.microsoft.com/office/drawing/2014/main" id="{E2726050-EE90-E0F2-3450-4CCBE021400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82917" y="851034"/>
            <a:ext cx="8880903" cy="5898296"/>
          </a:xfrm>
          <a:prstGeom prst="rect">
            <a:avLst/>
          </a:prstGeom>
          <a:ln>
            <a:noFill/>
          </a:ln>
          <a:effectLst>
            <a:outerShdw blurRad="190500" algn="tl" rotWithShape="0">
              <a:srgbClr val="000000">
                <a:alpha val="70000"/>
              </a:srgbClr>
            </a:outerShdw>
          </a:effectLst>
        </p:spPr>
      </p:pic>
      <p:sp>
        <p:nvSpPr>
          <p:cNvPr id="7" name="TextBox 6">
            <a:extLst>
              <a:ext uri="{FF2B5EF4-FFF2-40B4-BE49-F238E27FC236}">
                <a16:creationId xmlns:a16="http://schemas.microsoft.com/office/drawing/2014/main" id="{88276057-4DA8-E00E-96C9-29C5025EB9BA}"/>
              </a:ext>
            </a:extLst>
          </p:cNvPr>
          <p:cNvSpPr txBox="1"/>
          <p:nvPr/>
        </p:nvSpPr>
        <p:spPr>
          <a:xfrm rot="19514198">
            <a:off x="3297908" y="3727480"/>
            <a:ext cx="848413" cy="215444"/>
          </a:xfrm>
          <a:prstGeom prst="rect">
            <a:avLst/>
          </a:prstGeom>
          <a:noFill/>
        </p:spPr>
        <p:txBody>
          <a:bodyPr wrap="square" rtlCol="0">
            <a:spAutoFit/>
          </a:bodyPr>
          <a:lstStyle/>
          <a:p>
            <a:r>
              <a:rPr lang="en-US" sz="800" b="1" dirty="0">
                <a:solidFill>
                  <a:schemeClr val="tx2"/>
                </a:solidFill>
              </a:rPr>
              <a:t>Interstate 90</a:t>
            </a:r>
          </a:p>
        </p:txBody>
      </p:sp>
      <p:sp>
        <p:nvSpPr>
          <p:cNvPr id="10" name="TextBox 9">
            <a:extLst>
              <a:ext uri="{FF2B5EF4-FFF2-40B4-BE49-F238E27FC236}">
                <a16:creationId xmlns:a16="http://schemas.microsoft.com/office/drawing/2014/main" id="{B993B0AF-F9A6-9115-C381-D639C930BDEC}"/>
              </a:ext>
            </a:extLst>
          </p:cNvPr>
          <p:cNvSpPr txBox="1"/>
          <p:nvPr/>
        </p:nvSpPr>
        <p:spPr>
          <a:xfrm rot="5400000">
            <a:off x="4023495" y="3857936"/>
            <a:ext cx="802245" cy="219345"/>
          </a:xfrm>
          <a:prstGeom prst="rect">
            <a:avLst/>
          </a:prstGeom>
          <a:noFill/>
        </p:spPr>
        <p:txBody>
          <a:bodyPr wrap="square" rtlCol="0">
            <a:spAutoFit/>
          </a:bodyPr>
          <a:lstStyle/>
          <a:p>
            <a:r>
              <a:rPr lang="en-US" sz="800" b="1" dirty="0">
                <a:solidFill>
                  <a:schemeClr val="tx2"/>
                </a:solidFill>
              </a:rPr>
              <a:t>Johnson Ln</a:t>
            </a:r>
          </a:p>
        </p:txBody>
      </p:sp>
      <p:sp>
        <p:nvSpPr>
          <p:cNvPr id="11" name="TextBox 10">
            <a:extLst>
              <a:ext uri="{FF2B5EF4-FFF2-40B4-BE49-F238E27FC236}">
                <a16:creationId xmlns:a16="http://schemas.microsoft.com/office/drawing/2014/main" id="{45DBE2D6-7273-37A6-686E-1A4ADFFE78D2}"/>
              </a:ext>
            </a:extLst>
          </p:cNvPr>
          <p:cNvSpPr txBox="1"/>
          <p:nvPr/>
        </p:nvSpPr>
        <p:spPr>
          <a:xfrm rot="17058975">
            <a:off x="-196857" y="5064480"/>
            <a:ext cx="1051925" cy="215444"/>
          </a:xfrm>
          <a:prstGeom prst="rect">
            <a:avLst/>
          </a:prstGeom>
          <a:noFill/>
        </p:spPr>
        <p:txBody>
          <a:bodyPr wrap="square" rtlCol="0">
            <a:spAutoFit/>
          </a:bodyPr>
          <a:lstStyle/>
          <a:p>
            <a:r>
              <a:rPr lang="en-US" sz="800" b="1" dirty="0">
                <a:solidFill>
                  <a:schemeClr val="tx2"/>
                </a:solidFill>
              </a:rPr>
              <a:t>Yellowstone River</a:t>
            </a:r>
          </a:p>
        </p:txBody>
      </p:sp>
    </p:spTree>
    <p:extLst>
      <p:ext uri="{BB962C8B-B14F-4D97-AF65-F5344CB8AC3E}">
        <p14:creationId xmlns:p14="http://schemas.microsoft.com/office/powerpoint/2010/main" val="706917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CB47D-44E5-D650-F348-050E3CA1014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7C31653-0935-46FD-1932-0D3E31FE4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36FE342-653C-C839-98B6-22AB5DAA12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7159" y="0"/>
            <a:ext cx="2639969" cy="795097"/>
          </a:xfrm>
          <a:prstGeom prst="rect">
            <a:avLst/>
          </a:prstGeom>
        </p:spPr>
      </p:pic>
      <p:pic>
        <p:nvPicPr>
          <p:cNvPr id="2" name="Picture 1">
            <a:extLst>
              <a:ext uri="{FF2B5EF4-FFF2-40B4-BE49-F238E27FC236}">
                <a16:creationId xmlns:a16="http://schemas.microsoft.com/office/drawing/2014/main" id="{2164662D-064D-1310-9E2A-0509B3B5F4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6181" y="695078"/>
            <a:ext cx="9326880" cy="6035040"/>
          </a:xfrm>
          <a:prstGeom prst="rect">
            <a:avLst/>
          </a:prstGeom>
        </p:spPr>
      </p:pic>
      <p:sp>
        <p:nvSpPr>
          <p:cNvPr id="4" name="Rectangle 3">
            <a:extLst>
              <a:ext uri="{FF2B5EF4-FFF2-40B4-BE49-F238E27FC236}">
                <a16:creationId xmlns:a16="http://schemas.microsoft.com/office/drawing/2014/main" id="{452C1838-FFDF-5D4B-269F-1BFABF9BF333}"/>
              </a:ext>
            </a:extLst>
          </p:cNvPr>
          <p:cNvSpPr/>
          <p:nvPr/>
        </p:nvSpPr>
        <p:spPr>
          <a:xfrm>
            <a:off x="795805" y="15064"/>
            <a:ext cx="8212665" cy="1077218"/>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Existing Sewer – Phases 1 and 2</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05945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D0ED4-C0BE-6104-CEF9-C63945710AF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0D51DD8-6E51-5559-3D43-1E6AA0C521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74A0F8EA-DF12-5D48-F2E3-8C329E4764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9869" y="65049"/>
            <a:ext cx="2639969" cy="795097"/>
          </a:xfrm>
          <a:prstGeom prst="rect">
            <a:avLst/>
          </a:prstGeom>
        </p:spPr>
      </p:pic>
      <p:sp>
        <p:nvSpPr>
          <p:cNvPr id="4" name="Rectangle 3">
            <a:extLst>
              <a:ext uri="{FF2B5EF4-FFF2-40B4-BE49-F238E27FC236}">
                <a16:creationId xmlns:a16="http://schemas.microsoft.com/office/drawing/2014/main" id="{5DE2FFD7-D179-72E1-944D-17FB2532276B}"/>
              </a:ext>
            </a:extLst>
          </p:cNvPr>
          <p:cNvSpPr/>
          <p:nvPr/>
        </p:nvSpPr>
        <p:spPr>
          <a:xfrm>
            <a:off x="1762708" y="156469"/>
            <a:ext cx="8212665" cy="1077218"/>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Future Sewer – Phase 3</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pic>
        <p:nvPicPr>
          <p:cNvPr id="6" name="Picture 5" descr="A map of a neighborhood&#10;&#10;Description automatically generated">
            <a:extLst>
              <a:ext uri="{FF2B5EF4-FFF2-40B4-BE49-F238E27FC236}">
                <a16:creationId xmlns:a16="http://schemas.microsoft.com/office/drawing/2014/main" id="{C5347CD4-811F-E327-6735-A5330208CE10}"/>
              </a:ext>
            </a:extLst>
          </p:cNvPr>
          <p:cNvPicPr>
            <a:picLocks noChangeAspect="1"/>
          </p:cNvPicPr>
          <p:nvPr/>
        </p:nvPicPr>
        <p:blipFill>
          <a:blip r:embed="rId4"/>
          <a:stretch>
            <a:fillRect/>
          </a:stretch>
        </p:blipFill>
        <p:spPr>
          <a:xfrm>
            <a:off x="742628" y="867589"/>
            <a:ext cx="10638473" cy="5805011"/>
          </a:xfrm>
          <a:prstGeom prst="rect">
            <a:avLst/>
          </a:prstGeom>
          <a:ln>
            <a:noFill/>
          </a:ln>
          <a:effectLst>
            <a:outerShdw blurRad="190500" algn="tl" rotWithShape="0">
              <a:srgbClr val="000000">
                <a:alpha val="70000"/>
              </a:srgbClr>
            </a:outerShdw>
          </a:effectLst>
        </p:spPr>
      </p:pic>
      <p:pic>
        <p:nvPicPr>
          <p:cNvPr id="2" name="Picture 1" descr="A green dot in the sky&#10;&#10;AI-generated content may be incorrect.">
            <a:extLst>
              <a:ext uri="{FF2B5EF4-FFF2-40B4-BE49-F238E27FC236}">
                <a16:creationId xmlns:a16="http://schemas.microsoft.com/office/drawing/2014/main" id="{43F02AFC-6E07-EA4F-03AB-948718EB49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5588" y="5778962"/>
            <a:ext cx="2010056" cy="781159"/>
          </a:xfrm>
          <a:prstGeom prst="rect">
            <a:avLst/>
          </a:prstGeom>
        </p:spPr>
      </p:pic>
      <p:sp>
        <p:nvSpPr>
          <p:cNvPr id="7" name="TextBox 6">
            <a:extLst>
              <a:ext uri="{FF2B5EF4-FFF2-40B4-BE49-F238E27FC236}">
                <a16:creationId xmlns:a16="http://schemas.microsoft.com/office/drawing/2014/main" id="{1CA9FFB4-C2FC-17E9-8923-2DEF0E0C056A}"/>
              </a:ext>
            </a:extLst>
          </p:cNvPr>
          <p:cNvSpPr txBox="1"/>
          <p:nvPr/>
        </p:nvSpPr>
        <p:spPr>
          <a:xfrm rot="19514198">
            <a:off x="5154987" y="1993555"/>
            <a:ext cx="848413" cy="215444"/>
          </a:xfrm>
          <a:prstGeom prst="rect">
            <a:avLst/>
          </a:prstGeom>
          <a:noFill/>
        </p:spPr>
        <p:txBody>
          <a:bodyPr wrap="square" rtlCol="0">
            <a:spAutoFit/>
          </a:bodyPr>
          <a:lstStyle/>
          <a:p>
            <a:r>
              <a:rPr lang="en-US" sz="800" b="1" dirty="0">
                <a:solidFill>
                  <a:schemeClr val="tx2"/>
                </a:solidFill>
              </a:rPr>
              <a:t>Interstate 90</a:t>
            </a:r>
          </a:p>
        </p:txBody>
      </p:sp>
      <p:sp>
        <p:nvSpPr>
          <p:cNvPr id="8" name="TextBox 7">
            <a:extLst>
              <a:ext uri="{FF2B5EF4-FFF2-40B4-BE49-F238E27FC236}">
                <a16:creationId xmlns:a16="http://schemas.microsoft.com/office/drawing/2014/main" id="{9E0344DB-9035-B71D-2575-94E17931C831}"/>
              </a:ext>
            </a:extLst>
          </p:cNvPr>
          <p:cNvSpPr txBox="1"/>
          <p:nvPr/>
        </p:nvSpPr>
        <p:spPr>
          <a:xfrm rot="5400000">
            <a:off x="6820601" y="3994516"/>
            <a:ext cx="920676" cy="215444"/>
          </a:xfrm>
          <a:prstGeom prst="rect">
            <a:avLst/>
          </a:prstGeom>
          <a:noFill/>
        </p:spPr>
        <p:txBody>
          <a:bodyPr wrap="square" rtlCol="0">
            <a:spAutoFit/>
          </a:bodyPr>
          <a:lstStyle/>
          <a:p>
            <a:r>
              <a:rPr lang="en-US" sz="800" b="1" dirty="0" err="1">
                <a:solidFill>
                  <a:schemeClr val="tx2"/>
                </a:solidFill>
              </a:rPr>
              <a:t>Noblewood</a:t>
            </a:r>
            <a:r>
              <a:rPr lang="en-US" sz="800" b="1" dirty="0">
                <a:solidFill>
                  <a:schemeClr val="tx2"/>
                </a:solidFill>
              </a:rPr>
              <a:t> Dr</a:t>
            </a:r>
          </a:p>
        </p:txBody>
      </p:sp>
      <p:sp>
        <p:nvSpPr>
          <p:cNvPr id="9" name="TextBox 8">
            <a:extLst>
              <a:ext uri="{FF2B5EF4-FFF2-40B4-BE49-F238E27FC236}">
                <a16:creationId xmlns:a16="http://schemas.microsoft.com/office/drawing/2014/main" id="{51FB51DF-260D-F5E4-7C3D-1D81207C69BF}"/>
              </a:ext>
            </a:extLst>
          </p:cNvPr>
          <p:cNvSpPr txBox="1"/>
          <p:nvPr/>
        </p:nvSpPr>
        <p:spPr>
          <a:xfrm>
            <a:off x="5326245" y="4426351"/>
            <a:ext cx="920676" cy="215444"/>
          </a:xfrm>
          <a:prstGeom prst="rect">
            <a:avLst/>
          </a:prstGeom>
          <a:noFill/>
        </p:spPr>
        <p:txBody>
          <a:bodyPr wrap="square" rtlCol="0">
            <a:spAutoFit/>
          </a:bodyPr>
          <a:lstStyle/>
          <a:p>
            <a:r>
              <a:rPr lang="en-US" sz="800" b="1" dirty="0">
                <a:solidFill>
                  <a:schemeClr val="tx2"/>
                </a:solidFill>
              </a:rPr>
              <a:t>Becraft Ln</a:t>
            </a:r>
          </a:p>
        </p:txBody>
      </p:sp>
      <p:sp>
        <p:nvSpPr>
          <p:cNvPr id="11" name="TextBox 10">
            <a:extLst>
              <a:ext uri="{FF2B5EF4-FFF2-40B4-BE49-F238E27FC236}">
                <a16:creationId xmlns:a16="http://schemas.microsoft.com/office/drawing/2014/main" id="{5A1AB569-C7D1-9FC6-31C5-244E8ADFC7C2}"/>
              </a:ext>
            </a:extLst>
          </p:cNvPr>
          <p:cNvSpPr txBox="1"/>
          <p:nvPr/>
        </p:nvSpPr>
        <p:spPr>
          <a:xfrm>
            <a:off x="1500534" y="3429000"/>
            <a:ext cx="920676" cy="215444"/>
          </a:xfrm>
          <a:prstGeom prst="rect">
            <a:avLst/>
          </a:prstGeom>
          <a:noFill/>
        </p:spPr>
        <p:txBody>
          <a:bodyPr wrap="square" rtlCol="0">
            <a:spAutoFit/>
          </a:bodyPr>
          <a:lstStyle/>
          <a:p>
            <a:r>
              <a:rPr lang="en-US" sz="800" b="1" dirty="0">
                <a:solidFill>
                  <a:schemeClr val="tx2"/>
                </a:solidFill>
              </a:rPr>
              <a:t>Rosebud Ln</a:t>
            </a:r>
          </a:p>
        </p:txBody>
      </p:sp>
      <p:sp>
        <p:nvSpPr>
          <p:cNvPr id="12" name="TextBox 11">
            <a:extLst>
              <a:ext uri="{FF2B5EF4-FFF2-40B4-BE49-F238E27FC236}">
                <a16:creationId xmlns:a16="http://schemas.microsoft.com/office/drawing/2014/main" id="{9A1ABBA4-765A-2A78-A853-54B92F12CA7A}"/>
              </a:ext>
            </a:extLst>
          </p:cNvPr>
          <p:cNvSpPr txBox="1"/>
          <p:nvPr/>
        </p:nvSpPr>
        <p:spPr>
          <a:xfrm rot="19546201">
            <a:off x="6064001" y="2365026"/>
            <a:ext cx="920676" cy="215444"/>
          </a:xfrm>
          <a:prstGeom prst="rect">
            <a:avLst/>
          </a:prstGeom>
          <a:noFill/>
        </p:spPr>
        <p:txBody>
          <a:bodyPr wrap="square" rtlCol="0">
            <a:spAutoFit/>
          </a:bodyPr>
          <a:lstStyle/>
          <a:p>
            <a:r>
              <a:rPr lang="en-US" sz="800" b="1" dirty="0">
                <a:solidFill>
                  <a:schemeClr val="tx2"/>
                </a:solidFill>
              </a:rPr>
              <a:t>Old Hardin Rd</a:t>
            </a:r>
          </a:p>
        </p:txBody>
      </p:sp>
    </p:spTree>
    <p:extLst>
      <p:ext uri="{BB962C8B-B14F-4D97-AF65-F5344CB8AC3E}">
        <p14:creationId xmlns:p14="http://schemas.microsoft.com/office/powerpoint/2010/main" val="3381165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84523-311F-9938-79D3-4F31B76A7FD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F17D688-B42F-9749-B1CC-2F0EBE09B3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E2E77D4-C3AD-C955-AF65-95139FF2A6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924" y="5708468"/>
            <a:ext cx="2639969" cy="795097"/>
          </a:xfrm>
          <a:prstGeom prst="rect">
            <a:avLst/>
          </a:prstGeom>
        </p:spPr>
      </p:pic>
      <p:sp>
        <p:nvSpPr>
          <p:cNvPr id="4" name="Rectangle 3">
            <a:extLst>
              <a:ext uri="{FF2B5EF4-FFF2-40B4-BE49-F238E27FC236}">
                <a16:creationId xmlns:a16="http://schemas.microsoft.com/office/drawing/2014/main" id="{AC994A2B-CC8A-1111-2F1C-D94AD7FC20FE}"/>
              </a:ext>
            </a:extLst>
          </p:cNvPr>
          <p:cNvSpPr/>
          <p:nvPr/>
        </p:nvSpPr>
        <p:spPr>
          <a:xfrm>
            <a:off x="920423" y="2027787"/>
            <a:ext cx="10162105" cy="1077218"/>
          </a:xfrm>
          <a:prstGeom prst="rect">
            <a:avLst/>
          </a:prstGeom>
        </p:spPr>
        <p:txBody>
          <a:bodyPr wrap="square">
            <a:spAutoFit/>
          </a:bodyPr>
          <a:lstStyle/>
          <a:p>
            <a:pPr algn="ctr"/>
            <a:r>
              <a:rPr lang="en-US" sz="4000" dirty="0">
                <a:solidFill>
                  <a:schemeClr val="tx2"/>
                </a:solidFill>
                <a:latin typeface="Segoe UI Semibold" panose="020B0702040204020203" pitchFamily="34" charset="0"/>
                <a:cs typeface="Segoe UI Semibold" panose="020B0702040204020203" pitchFamily="34" charset="0"/>
              </a:rPr>
              <a:t>New Sewer Service Installation</a:t>
            </a:r>
          </a:p>
          <a:p>
            <a:pPr algn="ctr"/>
            <a:endParaRPr lang="en-US" sz="2400" dirty="0">
              <a:solidFill>
                <a:srgbClr val="008AAB"/>
              </a:solidFill>
              <a:latin typeface="Segoe UI Semibold" panose="020B0702040204020203" pitchFamily="34" charset="0"/>
              <a:cs typeface="Segoe UI Semibold" panose="020B0702040204020203" pitchFamily="34" charset="0"/>
            </a:endParaRPr>
          </a:p>
        </p:txBody>
      </p:sp>
      <p:pic>
        <p:nvPicPr>
          <p:cNvPr id="6" name="Picture 5" descr="A green dot in the sky&#10;&#10;AI-generated content may be incorrect.">
            <a:extLst>
              <a:ext uri="{FF2B5EF4-FFF2-40B4-BE49-F238E27FC236}">
                <a16:creationId xmlns:a16="http://schemas.microsoft.com/office/drawing/2014/main" id="{6851513E-9FB3-8E2F-87B8-D24BA914C8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108" y="5722406"/>
            <a:ext cx="2010056" cy="781159"/>
          </a:xfrm>
          <a:prstGeom prst="rect">
            <a:avLst/>
          </a:prstGeom>
        </p:spPr>
      </p:pic>
    </p:spTree>
    <p:extLst>
      <p:ext uri="{BB962C8B-B14F-4D97-AF65-F5344CB8AC3E}">
        <p14:creationId xmlns:p14="http://schemas.microsoft.com/office/powerpoint/2010/main" val="3859881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orrison-Maierle v2">
  <a:themeElements>
    <a:clrScheme name="Custom 1">
      <a:dk1>
        <a:srgbClr val="333F4C"/>
      </a:dk1>
      <a:lt1>
        <a:sysClr val="window" lastClr="FFFFFF"/>
      </a:lt1>
      <a:dk2>
        <a:srgbClr val="121D29"/>
      </a:dk2>
      <a:lt2>
        <a:srgbClr val="D8D9DE"/>
      </a:lt2>
      <a:accent1>
        <a:srgbClr val="002F70"/>
      </a:accent1>
      <a:accent2>
        <a:srgbClr val="005FBE"/>
      </a:accent2>
      <a:accent3>
        <a:srgbClr val="008FAD"/>
      </a:accent3>
      <a:accent4>
        <a:srgbClr val="6CC351"/>
      </a:accent4>
      <a:accent5>
        <a:srgbClr val="203847"/>
      </a:accent5>
      <a:accent6>
        <a:srgbClr val="29495D"/>
      </a:accent6>
      <a:hlink>
        <a:srgbClr val="0070C0"/>
      </a:hlink>
      <a:folHlink>
        <a:srgbClr val="3F9FFF"/>
      </a:folHlink>
    </a:clrScheme>
    <a:fontScheme name="Morrison-Maierle default">
      <a:majorFont>
        <a:latin typeface="Segoe UI Semibold"/>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28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cap="sq">
          <a:solidFill>
            <a:schemeClr val="tx1"/>
          </a:solidFill>
          <a:bevel/>
          <a:headEnd type="oval"/>
          <a:tailEnd type="ova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2000">
            <a:solidFill>
              <a:schemeClr val="tx2"/>
            </a:solidFill>
          </a:defRPr>
        </a:defPPr>
      </a:lstStyle>
    </a:txDef>
  </a:objectDefaults>
  <a:extraClrSchemeLst/>
  <a:extLst>
    <a:ext uri="{05A4C25C-085E-4340-85A3-A5531E510DB2}">
      <thm15:themeFamily xmlns:thm15="http://schemas.microsoft.com/office/thememl/2012/main" name="Presentation1" id="{05C09F3A-5050-4ADD-A72F-D140DDF7E415}" vid="{C6814CC3-1251-4FFF-88FA-23E95FDA35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1937</TotalTime>
  <Words>965</Words>
  <Application>Microsoft Office PowerPoint</Application>
  <PresentationFormat>Widescreen</PresentationFormat>
  <Paragraphs>105</Paragraphs>
  <Slides>19</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Aptos</vt:lpstr>
      <vt:lpstr>Arial</vt:lpstr>
      <vt:lpstr>Montserrat</vt:lpstr>
      <vt:lpstr>Segoe MDL2 Assets</vt:lpstr>
      <vt:lpstr>Segoe UI</vt:lpstr>
      <vt:lpstr>Segoe UI Semibold</vt:lpstr>
      <vt:lpstr>Segoe UI Semilight</vt:lpstr>
      <vt:lpstr>Morrison-Maierle v2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Annie Bailey</dc:creator>
  <cp:lastModifiedBy>Stephanie Seymanski</cp:lastModifiedBy>
  <cp:revision>93</cp:revision>
  <dcterms:created xsi:type="dcterms:W3CDTF">2025-11-11T17:46:42Z</dcterms:created>
  <dcterms:modified xsi:type="dcterms:W3CDTF">2026-01-03T21:30:57Z</dcterms:modified>
</cp:coreProperties>
</file>